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Ultra" charset="0"/>
      <p:regular r:id="rId24"/>
    </p:embeddedFont>
    <p:embeddedFont>
      <p:font typeface="Barlow" charset="0"/>
      <p:regular r:id="rId25"/>
      <p:bold r:id="rId26"/>
      <p:italic r:id="rId27"/>
      <p:boldItalic r:id="rId28"/>
    </p:embeddedFont>
    <p:embeddedFont>
      <p:font typeface="Calibri" pitchFamily="34" charset="0"/>
      <p:regular r:id="rId29"/>
      <p:bold r:id="rId30"/>
      <p:italic r:id="rId31"/>
      <p:boldItalic r:id="rId32"/>
    </p:embeddedFont>
    <p:embeddedFont>
      <p:font typeface="PT Sans" charset="0"/>
      <p:regular r:id="rId33"/>
      <p:bold r:id="rId34"/>
      <p:italic r:id="rId35"/>
      <p:boldItalic r:id="rId36"/>
    </p:embeddedFont>
    <p:embeddedFont>
      <p:font typeface="Consolas" pitchFamily="49" charset="0"/>
      <p:regular r:id="rId37"/>
      <p:bold r:id="rId38"/>
      <p:italic r:id="rId39"/>
      <p:boldItalic r:id="rId40"/>
    </p:embeddedFont>
    <p:embeddedFont>
      <p:font typeface="Baloo 2" charset="0"/>
      <p:regular r:id="rId41"/>
      <p:bold r:id="rId42"/>
    </p:embeddedFont>
    <p:embeddedFont>
      <p:font typeface="Baloo 2 ExtraBold" charset="0"/>
      <p:bold r:id="rId43"/>
    </p:embeddedFont>
    <p:embeddedFont>
      <p:font typeface="Caveat Brush" charset="0"/>
      <p:regular r:id="rId44"/>
    </p:embeddedFont>
    <p:embeddedFont>
      <p:font typeface="Raleway"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79903" autoAdjust="0"/>
  </p:normalViewPr>
  <p:slideViewPr>
    <p:cSldViewPr snapToGrid="0">
      <p:cViewPr varScale="1">
        <p:scale>
          <a:sx n="93" d="100"/>
          <a:sy n="93" d="100"/>
        </p:scale>
        <p:origin x="-1138"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2cf88dd5637_2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2cf88dd5637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4393adffb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4393adffb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that when we work with graphics in Code in Place, we will be using a canvas to create things on! It’s a neat way to interact and visualize our code.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24393adffbb_0_1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24393adffbb_0_1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things to remember though are how the canvas is laid out. The top-left corner has coordinates (0, 0) and as we move right, the x-coordinate increases. Likewise if we move down, the y-coordinate increases. This means that the bottom right corner might be something like (300, 300)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24393adffbb_0_1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24393adffbb_0_1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terms of drawing, I know there’s a lot of arrows going on, but bear with me for a second! When we draw we need primarily two things which is broken down into four parts. Those two things are a starting point and an ending point for the bounding boxes of our shape. In this example, I’ve made a square that has a side length of 40 pixels. I did so by having a starting point at (0, 0) and an ending point at (40, 40). I also added some color to make it a bit more visible. These two points are required to be broken down into their x and y-components for our function to work with.</a:t>
            </a:r>
            <a:endParaRPr/>
          </a:p>
          <a:p>
            <a:pPr marL="0" lvl="0" indent="0" algn="l" rtl="0">
              <a:spcBef>
                <a:spcPts val="0"/>
              </a:spcBef>
              <a:spcAft>
                <a:spcPts val="0"/>
              </a:spcAft>
              <a:buNone/>
            </a:pPr>
            <a:endParaRPr/>
          </a:p>
          <a:p>
            <a:pPr marL="0" lvl="0" indent="0" algn="l" rtl="0">
              <a:spcBef>
                <a:spcPts val="0"/>
              </a:spcBef>
              <a:spcAft>
                <a:spcPts val="0"/>
              </a:spcAft>
              <a:buNone/>
            </a:pPr>
            <a:r>
              <a:rPr lang="en"/>
              <a:t>There is a key distinction here that we haven’t seen too much which is this idea of having the word canvas followed by a dot and then the function name. This goes into later topics, but it is related to telling Python which canvas we want to draw to, as we may have several different canvases!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cf88dd5637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2cf88dd5637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243125fb22e_0_1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243125fb22e_0_1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get into our section problem!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24393adffbb_0_1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24393adffbb_0_1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make us more comfortable with functions and graphics, we are going to practice with drawing a whole bunch of circles to the canvas. The difficulty lies primarily with getting the circles to be the right size and right location due to us being new to working with pixels.</a:t>
            </a:r>
            <a:endParaRPr/>
          </a:p>
          <a:p>
            <a:pPr marL="0" lvl="0" indent="0" algn="l" rtl="0">
              <a:spcBef>
                <a:spcPts val="0"/>
              </a:spcBef>
              <a:spcAft>
                <a:spcPts val="0"/>
              </a:spcAft>
              <a:buNone/>
            </a:pPr>
            <a:endParaRPr/>
          </a:p>
          <a:p>
            <a:pPr marL="0" lvl="0" indent="0" algn="l" rtl="0">
              <a:spcBef>
                <a:spcPts val="0"/>
              </a:spcBef>
              <a:spcAft>
                <a:spcPts val="0"/>
              </a:spcAft>
              <a:buNone/>
            </a:pPr>
            <a:r>
              <a:rPr lang="en"/>
              <a:t>Our practice problem is to draw 20 circles to the canvas. The catch is that these circles should be placed at completely random spots, each with a random color.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24393adffbb_0_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24393adffbb_0_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here, we start with an empty canvas (shown by the top image) and we would draw 20 circles at random to the canvas. The output would look like the canvas on the bottom.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5"/>
        <p:cNvGrpSpPr/>
        <p:nvPr/>
      </p:nvGrpSpPr>
      <p:grpSpPr>
        <a:xfrm>
          <a:off x="0" y="0"/>
          <a:ext cx="0" cy="0"/>
          <a:chOff x="0" y="0"/>
          <a:chExt cx="0" cy="0"/>
        </a:xfrm>
      </p:grpSpPr>
      <p:sp>
        <p:nvSpPr>
          <p:cNvPr id="1396" name="Google Shape;1396;g24393adffbb_0_6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7" name="Google Shape;1397;g24393adffbb_0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key problem details are:</a:t>
            </a:r>
            <a:endParaRPr/>
          </a:p>
          <a:p>
            <a:pPr marL="457200" lvl="0" indent="-298450" algn="l" rtl="0">
              <a:spcBef>
                <a:spcPts val="0"/>
              </a:spcBef>
              <a:spcAft>
                <a:spcPts val="0"/>
              </a:spcAft>
              <a:buSzPts val="1100"/>
              <a:buChar char="-"/>
            </a:pPr>
            <a:r>
              <a:rPr lang="en"/>
              <a:t>We already have a canvas made for us</a:t>
            </a:r>
            <a:endParaRPr/>
          </a:p>
          <a:p>
            <a:pPr marL="457200" lvl="0" indent="-298450" algn="l" rtl="0">
              <a:spcBef>
                <a:spcPts val="0"/>
              </a:spcBef>
              <a:spcAft>
                <a:spcPts val="0"/>
              </a:spcAft>
              <a:buSzPts val="1100"/>
              <a:buChar char="-"/>
            </a:pPr>
            <a:r>
              <a:rPr lang="en"/>
              <a:t>We have a function which provides us a random color already</a:t>
            </a:r>
            <a:endParaRPr/>
          </a:p>
          <a:p>
            <a:pPr marL="457200" lvl="0" indent="-298450" algn="l" rtl="0">
              <a:spcBef>
                <a:spcPts val="0"/>
              </a:spcBef>
              <a:spcAft>
                <a:spcPts val="0"/>
              </a:spcAft>
              <a:buSzPts val="1100"/>
              <a:buChar char="-"/>
            </a:pPr>
            <a:r>
              <a:rPr lang="en"/>
              <a:t>We are given a specific width and height as global variables for usage</a:t>
            </a:r>
            <a:endParaRPr/>
          </a:p>
          <a:p>
            <a:pPr marL="457200" lvl="0" indent="-298450" algn="l" rtl="0">
              <a:spcBef>
                <a:spcPts val="0"/>
              </a:spcBef>
              <a:spcAft>
                <a:spcPts val="0"/>
              </a:spcAft>
              <a:buSzPts val="1100"/>
              <a:buChar char="-"/>
            </a:pPr>
            <a:r>
              <a:rPr lang="en"/>
              <a:t>We have details regarding the size and number of circles we need to make.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24393adffbb_0_1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24393adffbb_0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begin coding things up, conceptually what might making just a singular circle look like? Say we wanted to make a circle in the top left corner, how would we do that? What about the bottom right? Do we see a pattern?</a:t>
            </a:r>
            <a:endParaRPr/>
          </a:p>
          <a:p>
            <a:pPr marL="0" lvl="0" indent="0" algn="l" rtl="0">
              <a:spcBef>
                <a:spcPts val="0"/>
              </a:spcBef>
              <a:spcAft>
                <a:spcPts val="0"/>
              </a:spcAft>
              <a:buNone/>
            </a:pPr>
            <a:endParaRPr/>
          </a:p>
          <a:p>
            <a:pPr marL="0" lvl="0" indent="0" algn="l" rtl="0">
              <a:spcBef>
                <a:spcPts val="0"/>
              </a:spcBef>
              <a:spcAft>
                <a:spcPts val="0"/>
              </a:spcAft>
              <a:buNone/>
            </a:pPr>
            <a:r>
              <a:rPr lang="en"/>
              <a:t>Lastly, are there any questions over what we covered or something else?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d8229ec543_0_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7" name="Google Shape;1427;gd8229ec543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we’re comfortable with the problem, let’s break out into groups to wrap up the problem!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24393adffbb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24393adffb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today’s agenda, we will of course have our check-in. We do have a decent amount of recap since the materials this week were fairly dense. Lastly, we only have one section problem to solve with some optional extensions.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244882c08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244882c08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Before we begin coding things up, conceptually what might making just a singular circle look like? Say we wanted to make a circle in the top left corner, how would we do that? What about the bottom right? Do we see a pattern?</a:t>
            </a:r>
            <a:endParaRPr/>
          </a:p>
          <a:p>
            <a:pPr marL="0" lvl="0" indent="0" algn="l" rtl="0">
              <a:spcBef>
                <a:spcPts val="0"/>
              </a:spcBef>
              <a:spcAft>
                <a:spcPts val="0"/>
              </a:spcAft>
              <a:buNone/>
            </a:pPr>
            <a:endParaRPr/>
          </a:p>
          <a:p>
            <a:pPr marL="0" lvl="0" indent="0" algn="l" rtl="0">
              <a:spcBef>
                <a:spcPts val="0"/>
              </a:spcBef>
              <a:spcAft>
                <a:spcPts val="0"/>
              </a:spcAft>
              <a:buNone/>
            </a:pPr>
            <a:r>
              <a:rPr lang="en"/>
              <a:t>Lastly, are there any questions over what we covered or something else?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24393adffbb_0_6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0" name="Google Shape;1460;g24393adffbb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d8229ec543_0_4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d8229ec543_0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a:buNone/>
            </a:pPr>
            <a:r>
              <a:rPr lang="en" i="1">
                <a:solidFill>
                  <a:schemeClr val="dk1"/>
                </a:solidFill>
              </a:rPr>
              <a:t>Social Time [5 minutes]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2cf88dd5637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2cf88dd5637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d8229ec543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d8229ec543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i="1">
                <a:solidFill>
                  <a:schemeClr val="dk1"/>
                </a:solidFill>
              </a:rPr>
              <a:t>Brief conceptual review [3-5 minutes]</a:t>
            </a:r>
            <a:endParaRPr/>
          </a:p>
          <a:p>
            <a:pPr marL="0" lvl="0" indent="0" algn="l" rtl="0">
              <a:spcBef>
                <a:spcPts val="1200"/>
              </a:spcBef>
              <a:spcAft>
                <a:spcPts val="0"/>
              </a:spcAft>
              <a:buNone/>
            </a:pPr>
            <a:r>
              <a:rPr lang="en"/>
              <a:t>For our lecture recap we’re going to break things down into two parts: functions, and graphics.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d8229ec543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d8229ec543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start off with reviewing functions now that we have new knowledge regarding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24393adff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24393adff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parameters. Parameters are a way to pass data to a helper function. When we code, we usually have functions calling other functions, and those other functions may themselves call functions. Variables from one function are hidden from other functions, so we want a way to pass data between functions without re-defining variables all the time. This is where parameters come in! Parameters allow us to pass data from function to function. We define our parameters when we define our functions and we pass the values through the parameters whenever we call said function.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24393adffbb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24393adffbb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Second: returns. Having data passed to a helper function is nice, but sometimes, you want some piece of data back! This is exceptionally true if you are decomposing a step for something like receiving data or doing some math. One example you’ve been unknowingly using is the input function. You pass in a prompt as a parameter, and you get back hopefully the user’s input to the prompt. This is done via a return statement. Generally, if you are returning something, you’ll want a variable to store that data (or else, what was the point in the return?)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24393adffbb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24393adffb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on to graphics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957220" y="539456"/>
            <a:ext cx="7229561" cy="4064588"/>
            <a:chOff x="73489" y="1188045"/>
            <a:chExt cx="7883067" cy="4432001"/>
          </a:xfrm>
        </p:grpSpPr>
        <p:sp>
          <p:nvSpPr>
            <p:cNvPr id="10" name="Google Shape;10;p2"/>
            <p:cNvSpPr/>
            <p:nvPr/>
          </p:nvSpPr>
          <p:spPr>
            <a:xfrm>
              <a:off x="73489" y="1188885"/>
              <a:ext cx="582453" cy="4431160"/>
            </a:xfrm>
            <a:custGeom>
              <a:avLst/>
              <a:gdLst/>
              <a:ahLst/>
              <a:cxnLst/>
              <a:rect l="l" t="t" r="r" b="b"/>
              <a:pathLst>
                <a:path w="582453" h="4431160" extrusionOk="0">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560196" y="1191406"/>
              <a:ext cx="582453" cy="4428640"/>
            </a:xfrm>
            <a:custGeom>
              <a:avLst/>
              <a:gdLst/>
              <a:ahLst/>
              <a:cxnLst/>
              <a:rect l="l" t="t" r="r" b="b"/>
              <a:pathLst>
                <a:path w="582453" h="4428640" extrusionOk="0">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1046904"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1533612"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2020319" y="1188045"/>
              <a:ext cx="582453" cy="4432000"/>
            </a:xfrm>
            <a:custGeom>
              <a:avLst/>
              <a:gdLst/>
              <a:ahLst/>
              <a:cxnLst/>
              <a:rect l="l" t="t" r="r" b="b"/>
              <a:pathLst>
                <a:path w="582453" h="4432000" extrusionOk="0">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507027"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2993315"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480022" y="1190986"/>
              <a:ext cx="582453" cy="4429060"/>
            </a:xfrm>
            <a:custGeom>
              <a:avLst/>
              <a:gdLst/>
              <a:ahLst/>
              <a:cxnLst/>
              <a:rect l="l" t="t" r="r" b="b"/>
              <a:pathLst>
                <a:path w="582453" h="4429060" extrusionOk="0">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3967150" y="1189305"/>
              <a:ext cx="582033" cy="4430740"/>
            </a:xfrm>
            <a:custGeom>
              <a:avLst/>
              <a:gdLst/>
              <a:ahLst/>
              <a:cxnLst/>
              <a:rect l="l" t="t" r="r" b="b"/>
              <a:pathLst>
                <a:path w="582033" h="4430740" extrusionOk="0">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4453857" y="1188885"/>
              <a:ext cx="582033" cy="4431160"/>
            </a:xfrm>
            <a:custGeom>
              <a:avLst/>
              <a:gdLst/>
              <a:ahLst/>
              <a:cxnLst/>
              <a:rect l="l" t="t" r="r" b="b"/>
              <a:pathLst>
                <a:path w="582033" h="4431160" extrusionOk="0">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a:off x="4940565"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542727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5913981"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6400688"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6887396"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737410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6" name="Google Shape;26;p2"/>
          <p:cNvSpPr txBox="1">
            <a:spLocks noGrp="1"/>
          </p:cNvSpPr>
          <p:nvPr>
            <p:ph type="ctrTitle"/>
          </p:nvPr>
        </p:nvSpPr>
        <p:spPr>
          <a:xfrm>
            <a:off x="1175550" y="1492725"/>
            <a:ext cx="6792900" cy="1672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8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7" name="Google Shape;27;p2"/>
          <p:cNvSpPr txBox="1">
            <a:spLocks noGrp="1"/>
          </p:cNvSpPr>
          <p:nvPr>
            <p:ph type="subTitle" idx="1"/>
          </p:nvPr>
        </p:nvSpPr>
        <p:spPr>
          <a:xfrm>
            <a:off x="1175550" y="3257175"/>
            <a:ext cx="6792900" cy="3936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4"/>
        <p:cNvGrpSpPr/>
        <p:nvPr/>
      </p:nvGrpSpPr>
      <p:grpSpPr>
        <a:xfrm>
          <a:off x="0" y="0"/>
          <a:ext cx="0" cy="0"/>
          <a:chOff x="0" y="0"/>
          <a:chExt cx="0" cy="0"/>
        </a:xfrm>
      </p:grpSpPr>
      <p:grpSp>
        <p:nvGrpSpPr>
          <p:cNvPr id="365" name="Google Shape;365;p11"/>
          <p:cNvGrpSpPr/>
          <p:nvPr/>
        </p:nvGrpSpPr>
        <p:grpSpPr>
          <a:xfrm>
            <a:off x="957220" y="539456"/>
            <a:ext cx="7229561" cy="4064588"/>
            <a:chOff x="73489" y="1188045"/>
            <a:chExt cx="7883067" cy="4432001"/>
          </a:xfrm>
        </p:grpSpPr>
        <p:sp>
          <p:nvSpPr>
            <p:cNvPr id="366" name="Google Shape;366;p11"/>
            <p:cNvSpPr/>
            <p:nvPr/>
          </p:nvSpPr>
          <p:spPr>
            <a:xfrm>
              <a:off x="73489" y="1188885"/>
              <a:ext cx="582453" cy="4431160"/>
            </a:xfrm>
            <a:custGeom>
              <a:avLst/>
              <a:gdLst/>
              <a:ahLst/>
              <a:cxnLst/>
              <a:rect l="l" t="t" r="r" b="b"/>
              <a:pathLst>
                <a:path w="582453" h="4431160" extrusionOk="0">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11"/>
            <p:cNvSpPr/>
            <p:nvPr/>
          </p:nvSpPr>
          <p:spPr>
            <a:xfrm>
              <a:off x="560196" y="1191406"/>
              <a:ext cx="582453" cy="4428640"/>
            </a:xfrm>
            <a:custGeom>
              <a:avLst/>
              <a:gdLst/>
              <a:ahLst/>
              <a:cxnLst/>
              <a:rect l="l" t="t" r="r" b="b"/>
              <a:pathLst>
                <a:path w="582453" h="4428640" extrusionOk="0">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11"/>
            <p:cNvSpPr/>
            <p:nvPr/>
          </p:nvSpPr>
          <p:spPr>
            <a:xfrm>
              <a:off x="1046904"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11"/>
            <p:cNvSpPr/>
            <p:nvPr/>
          </p:nvSpPr>
          <p:spPr>
            <a:xfrm>
              <a:off x="1533612"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11"/>
            <p:cNvSpPr/>
            <p:nvPr/>
          </p:nvSpPr>
          <p:spPr>
            <a:xfrm>
              <a:off x="2020319" y="1188045"/>
              <a:ext cx="582453" cy="4432000"/>
            </a:xfrm>
            <a:custGeom>
              <a:avLst/>
              <a:gdLst/>
              <a:ahLst/>
              <a:cxnLst/>
              <a:rect l="l" t="t" r="r" b="b"/>
              <a:pathLst>
                <a:path w="582453" h="4432000" extrusionOk="0">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11"/>
            <p:cNvSpPr/>
            <p:nvPr/>
          </p:nvSpPr>
          <p:spPr>
            <a:xfrm>
              <a:off x="2507027"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11"/>
            <p:cNvSpPr/>
            <p:nvPr/>
          </p:nvSpPr>
          <p:spPr>
            <a:xfrm>
              <a:off x="2993315"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11"/>
            <p:cNvSpPr/>
            <p:nvPr/>
          </p:nvSpPr>
          <p:spPr>
            <a:xfrm>
              <a:off x="3480022" y="1190986"/>
              <a:ext cx="582453" cy="4429060"/>
            </a:xfrm>
            <a:custGeom>
              <a:avLst/>
              <a:gdLst/>
              <a:ahLst/>
              <a:cxnLst/>
              <a:rect l="l" t="t" r="r" b="b"/>
              <a:pathLst>
                <a:path w="582453" h="4429060" extrusionOk="0">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11"/>
            <p:cNvSpPr/>
            <p:nvPr/>
          </p:nvSpPr>
          <p:spPr>
            <a:xfrm>
              <a:off x="3967150" y="1189305"/>
              <a:ext cx="582033" cy="4430740"/>
            </a:xfrm>
            <a:custGeom>
              <a:avLst/>
              <a:gdLst/>
              <a:ahLst/>
              <a:cxnLst/>
              <a:rect l="l" t="t" r="r" b="b"/>
              <a:pathLst>
                <a:path w="582033" h="4430740" extrusionOk="0">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11"/>
            <p:cNvSpPr/>
            <p:nvPr/>
          </p:nvSpPr>
          <p:spPr>
            <a:xfrm>
              <a:off x="4453857" y="1188885"/>
              <a:ext cx="582033" cy="4431160"/>
            </a:xfrm>
            <a:custGeom>
              <a:avLst/>
              <a:gdLst/>
              <a:ahLst/>
              <a:cxnLst/>
              <a:rect l="l" t="t" r="r" b="b"/>
              <a:pathLst>
                <a:path w="582033" h="4431160" extrusionOk="0">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11"/>
            <p:cNvSpPr/>
            <p:nvPr/>
          </p:nvSpPr>
          <p:spPr>
            <a:xfrm>
              <a:off x="4940565"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7" name="Google Shape;377;p11"/>
            <p:cNvSpPr/>
            <p:nvPr/>
          </p:nvSpPr>
          <p:spPr>
            <a:xfrm>
              <a:off x="542727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11"/>
            <p:cNvSpPr/>
            <p:nvPr/>
          </p:nvSpPr>
          <p:spPr>
            <a:xfrm>
              <a:off x="5913981"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11"/>
            <p:cNvSpPr/>
            <p:nvPr/>
          </p:nvSpPr>
          <p:spPr>
            <a:xfrm>
              <a:off x="6400688"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11"/>
            <p:cNvSpPr/>
            <p:nvPr/>
          </p:nvSpPr>
          <p:spPr>
            <a:xfrm>
              <a:off x="6887396"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11"/>
            <p:cNvSpPr/>
            <p:nvPr/>
          </p:nvSpPr>
          <p:spPr>
            <a:xfrm>
              <a:off x="737410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2" name="Google Shape;382;p11"/>
          <p:cNvSpPr txBox="1">
            <a:spLocks noGrp="1"/>
          </p:cNvSpPr>
          <p:nvPr>
            <p:ph type="title" hasCustomPrompt="1"/>
          </p:nvPr>
        </p:nvSpPr>
        <p:spPr>
          <a:xfrm>
            <a:off x="1617300" y="1845475"/>
            <a:ext cx="5909400" cy="9069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3" name="Google Shape;383;p11"/>
          <p:cNvSpPr txBox="1">
            <a:spLocks noGrp="1"/>
          </p:cNvSpPr>
          <p:nvPr>
            <p:ph type="subTitle" idx="1"/>
          </p:nvPr>
        </p:nvSpPr>
        <p:spPr>
          <a:xfrm>
            <a:off x="1617300" y="2816250"/>
            <a:ext cx="59094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8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385"/>
        <p:cNvGrpSpPr/>
        <p:nvPr/>
      </p:nvGrpSpPr>
      <p:grpSpPr>
        <a:xfrm>
          <a:off x="0" y="0"/>
          <a:ext cx="0" cy="0"/>
          <a:chOff x="0" y="0"/>
          <a:chExt cx="0" cy="0"/>
        </a:xfrm>
      </p:grpSpPr>
      <p:grpSp>
        <p:nvGrpSpPr>
          <p:cNvPr id="386" name="Google Shape;386;p13"/>
          <p:cNvGrpSpPr/>
          <p:nvPr/>
        </p:nvGrpSpPr>
        <p:grpSpPr>
          <a:xfrm>
            <a:off x="305531" y="309374"/>
            <a:ext cx="8532938" cy="4524752"/>
            <a:chOff x="1665664" y="1061708"/>
            <a:chExt cx="7622778" cy="4029524"/>
          </a:xfrm>
        </p:grpSpPr>
        <p:grpSp>
          <p:nvGrpSpPr>
            <p:cNvPr id="387" name="Google Shape;387;p13"/>
            <p:cNvGrpSpPr/>
            <p:nvPr/>
          </p:nvGrpSpPr>
          <p:grpSpPr>
            <a:xfrm>
              <a:off x="1665664" y="1061708"/>
              <a:ext cx="3977542" cy="4029523"/>
              <a:chOff x="1665664" y="1061708"/>
              <a:chExt cx="3977542" cy="4029523"/>
            </a:xfrm>
          </p:grpSpPr>
          <p:sp>
            <p:nvSpPr>
              <p:cNvPr id="388" name="Google Shape;388;p13"/>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389" name="Google Shape;389;p13"/>
              <p:cNvGrpSpPr/>
              <p:nvPr/>
            </p:nvGrpSpPr>
            <p:grpSpPr>
              <a:xfrm>
                <a:off x="1667917" y="1401060"/>
                <a:ext cx="3974163" cy="3346325"/>
                <a:chOff x="1667917" y="1401060"/>
                <a:chExt cx="3974163" cy="3346325"/>
              </a:xfrm>
            </p:grpSpPr>
            <p:sp>
              <p:nvSpPr>
                <p:cNvPr id="390" name="Google Shape;390;p13"/>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1" name="Google Shape;391;p13"/>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2" name="Google Shape;392;p13"/>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3" name="Google Shape;393;p13"/>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4" name="Google Shape;394;p13"/>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5" name="Google Shape;395;p13"/>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6" name="Google Shape;396;p13"/>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7" name="Google Shape;397;p13"/>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8" name="Google Shape;398;p13"/>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99" name="Google Shape;399;p13"/>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0" name="Google Shape;400;p13"/>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01" name="Google Shape;401;p13"/>
              <p:cNvGrpSpPr/>
              <p:nvPr/>
            </p:nvGrpSpPr>
            <p:grpSpPr>
              <a:xfrm>
                <a:off x="2002476" y="1061708"/>
                <a:ext cx="3305044" cy="4023905"/>
                <a:chOff x="2002476" y="1061708"/>
                <a:chExt cx="3305044" cy="4023905"/>
              </a:xfrm>
            </p:grpSpPr>
            <p:sp>
              <p:nvSpPr>
                <p:cNvPr id="402" name="Google Shape;402;p13"/>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3" name="Google Shape;403;p13"/>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4" name="Google Shape;404;p13"/>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5" name="Google Shape;405;p13"/>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6" name="Google Shape;406;p13"/>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7" name="Google Shape;407;p13"/>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8" name="Google Shape;408;p13"/>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09" name="Google Shape;409;p13"/>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0" name="Google Shape;410;p13"/>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1" name="Google Shape;411;p13"/>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2" name="Google Shape;412;p13"/>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413" name="Google Shape;413;p13"/>
            <p:cNvGrpSpPr/>
            <p:nvPr/>
          </p:nvGrpSpPr>
          <p:grpSpPr>
            <a:xfrm>
              <a:off x="5648839" y="1061708"/>
              <a:ext cx="3639603" cy="4029524"/>
              <a:chOff x="5648839" y="1061708"/>
              <a:chExt cx="3639603" cy="4029524"/>
            </a:xfrm>
          </p:grpSpPr>
          <p:sp>
            <p:nvSpPr>
              <p:cNvPr id="414" name="Google Shape;414;p13"/>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5" name="Google Shape;415;p13"/>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416" name="Google Shape;416;p13"/>
              <p:cNvGrpSpPr/>
              <p:nvPr/>
            </p:nvGrpSpPr>
            <p:grpSpPr>
              <a:xfrm>
                <a:off x="5648839" y="1401060"/>
                <a:ext cx="3637350" cy="3346325"/>
                <a:chOff x="5648839" y="1401060"/>
                <a:chExt cx="3637350" cy="3346325"/>
              </a:xfrm>
            </p:grpSpPr>
            <p:sp>
              <p:nvSpPr>
                <p:cNvPr id="417" name="Google Shape;417;p13"/>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8" name="Google Shape;418;p13"/>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19" name="Google Shape;419;p13"/>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0" name="Google Shape;420;p13"/>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1" name="Google Shape;421;p13"/>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2" name="Google Shape;422;p13"/>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3" name="Google Shape;423;p13"/>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4" name="Google Shape;424;p13"/>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5" name="Google Shape;425;p13"/>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6" name="Google Shape;426;p13"/>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27" name="Google Shape;427;p13"/>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28" name="Google Shape;428;p13"/>
              <p:cNvGrpSpPr/>
              <p:nvPr/>
            </p:nvGrpSpPr>
            <p:grpSpPr>
              <a:xfrm>
                <a:off x="5983398" y="1061708"/>
                <a:ext cx="3305044" cy="4023905"/>
                <a:chOff x="5983398" y="1061708"/>
                <a:chExt cx="3305044" cy="4023905"/>
              </a:xfrm>
            </p:grpSpPr>
            <p:sp>
              <p:nvSpPr>
                <p:cNvPr id="429" name="Google Shape;429;p13"/>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0" name="Google Shape;430;p13"/>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1" name="Google Shape;431;p13"/>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2" name="Google Shape;432;p13"/>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3" name="Google Shape;433;p13"/>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4" name="Google Shape;434;p13"/>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5" name="Google Shape;435;p13"/>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6" name="Google Shape;436;p13"/>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7" name="Google Shape;437;p13"/>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8" name="Google Shape;438;p13"/>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39" name="Google Shape;439;p13"/>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440" name="Google Shape;440;p13"/>
          <p:cNvSpPr txBox="1">
            <a:spLocks noGrp="1"/>
          </p:cNvSpPr>
          <p:nvPr>
            <p:ph type="subTitle" idx="1"/>
          </p:nvPr>
        </p:nvSpPr>
        <p:spPr>
          <a:xfrm>
            <a:off x="4867675" y="2435550"/>
            <a:ext cx="3563100" cy="84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441" name="Google Shape;441;p13"/>
          <p:cNvSpPr txBox="1">
            <a:spLocks noGrp="1"/>
          </p:cNvSpPr>
          <p:nvPr>
            <p:ph type="title"/>
          </p:nvPr>
        </p:nvSpPr>
        <p:spPr>
          <a:xfrm>
            <a:off x="4867675" y="1862850"/>
            <a:ext cx="3563100" cy="572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CUSTOM_2">
    <p:spTree>
      <p:nvGrpSpPr>
        <p:cNvPr id="1" name="Shape 442"/>
        <p:cNvGrpSpPr/>
        <p:nvPr/>
      </p:nvGrpSpPr>
      <p:grpSpPr>
        <a:xfrm>
          <a:off x="0" y="0"/>
          <a:ext cx="0" cy="0"/>
          <a:chOff x="0" y="0"/>
          <a:chExt cx="0" cy="0"/>
        </a:xfrm>
      </p:grpSpPr>
      <p:grpSp>
        <p:nvGrpSpPr>
          <p:cNvPr id="443" name="Google Shape;443;p14"/>
          <p:cNvGrpSpPr/>
          <p:nvPr/>
        </p:nvGrpSpPr>
        <p:grpSpPr>
          <a:xfrm>
            <a:off x="305531" y="309374"/>
            <a:ext cx="8532938" cy="4524752"/>
            <a:chOff x="1665664" y="1061708"/>
            <a:chExt cx="7622778" cy="4029524"/>
          </a:xfrm>
        </p:grpSpPr>
        <p:grpSp>
          <p:nvGrpSpPr>
            <p:cNvPr id="444" name="Google Shape;444;p14"/>
            <p:cNvGrpSpPr/>
            <p:nvPr/>
          </p:nvGrpSpPr>
          <p:grpSpPr>
            <a:xfrm>
              <a:off x="1665664" y="1061708"/>
              <a:ext cx="3977542" cy="4029523"/>
              <a:chOff x="1665664" y="1061708"/>
              <a:chExt cx="3977542" cy="4029523"/>
            </a:xfrm>
          </p:grpSpPr>
          <p:sp>
            <p:nvSpPr>
              <p:cNvPr id="445" name="Google Shape;445;p14"/>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446" name="Google Shape;446;p14"/>
              <p:cNvGrpSpPr/>
              <p:nvPr/>
            </p:nvGrpSpPr>
            <p:grpSpPr>
              <a:xfrm>
                <a:off x="1667917" y="1401060"/>
                <a:ext cx="3974163" cy="3346325"/>
                <a:chOff x="1667917" y="1401060"/>
                <a:chExt cx="3974163" cy="3346325"/>
              </a:xfrm>
            </p:grpSpPr>
            <p:sp>
              <p:nvSpPr>
                <p:cNvPr id="447" name="Google Shape;447;p14"/>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8" name="Google Shape;448;p14"/>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49" name="Google Shape;449;p14"/>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0" name="Google Shape;450;p14"/>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1" name="Google Shape;451;p14"/>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2" name="Google Shape;452;p14"/>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3" name="Google Shape;453;p14"/>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4" name="Google Shape;454;p14"/>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5" name="Google Shape;455;p14"/>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6" name="Google Shape;456;p14"/>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57" name="Google Shape;457;p14"/>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58" name="Google Shape;458;p14"/>
              <p:cNvGrpSpPr/>
              <p:nvPr/>
            </p:nvGrpSpPr>
            <p:grpSpPr>
              <a:xfrm>
                <a:off x="2002476" y="1061708"/>
                <a:ext cx="3305044" cy="4023905"/>
                <a:chOff x="2002476" y="1061708"/>
                <a:chExt cx="3305044" cy="4023905"/>
              </a:xfrm>
            </p:grpSpPr>
            <p:sp>
              <p:nvSpPr>
                <p:cNvPr id="459" name="Google Shape;459;p14"/>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0" name="Google Shape;460;p14"/>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1" name="Google Shape;461;p14"/>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2" name="Google Shape;462;p14"/>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3" name="Google Shape;463;p14"/>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4" name="Google Shape;464;p14"/>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5" name="Google Shape;465;p14"/>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6" name="Google Shape;466;p14"/>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7" name="Google Shape;467;p14"/>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8" name="Google Shape;468;p14"/>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9" name="Google Shape;469;p14"/>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470" name="Google Shape;470;p14"/>
            <p:cNvGrpSpPr/>
            <p:nvPr/>
          </p:nvGrpSpPr>
          <p:grpSpPr>
            <a:xfrm>
              <a:off x="5648839" y="1061708"/>
              <a:ext cx="3639603" cy="4029524"/>
              <a:chOff x="5648839" y="1061708"/>
              <a:chExt cx="3639603" cy="4029524"/>
            </a:xfrm>
          </p:grpSpPr>
          <p:sp>
            <p:nvSpPr>
              <p:cNvPr id="471" name="Google Shape;471;p14"/>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2" name="Google Shape;472;p14"/>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473" name="Google Shape;473;p14"/>
              <p:cNvGrpSpPr/>
              <p:nvPr/>
            </p:nvGrpSpPr>
            <p:grpSpPr>
              <a:xfrm>
                <a:off x="5648839" y="1401060"/>
                <a:ext cx="3637350" cy="3346325"/>
                <a:chOff x="5648839" y="1401060"/>
                <a:chExt cx="3637350" cy="3346325"/>
              </a:xfrm>
            </p:grpSpPr>
            <p:sp>
              <p:nvSpPr>
                <p:cNvPr id="474" name="Google Shape;474;p14"/>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5" name="Google Shape;475;p14"/>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6" name="Google Shape;476;p14"/>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7" name="Google Shape;477;p14"/>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8" name="Google Shape;478;p14"/>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79" name="Google Shape;479;p14"/>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0" name="Google Shape;480;p14"/>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1" name="Google Shape;481;p14"/>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2" name="Google Shape;482;p14"/>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3" name="Google Shape;483;p14"/>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4" name="Google Shape;484;p14"/>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485" name="Google Shape;485;p14"/>
              <p:cNvGrpSpPr/>
              <p:nvPr/>
            </p:nvGrpSpPr>
            <p:grpSpPr>
              <a:xfrm>
                <a:off x="5983398" y="1061708"/>
                <a:ext cx="3305044" cy="4023905"/>
                <a:chOff x="5983398" y="1061708"/>
                <a:chExt cx="3305044" cy="4023905"/>
              </a:xfrm>
            </p:grpSpPr>
            <p:sp>
              <p:nvSpPr>
                <p:cNvPr id="486" name="Google Shape;486;p14"/>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7" name="Google Shape;487;p14"/>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8" name="Google Shape;488;p14"/>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89" name="Google Shape;489;p14"/>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0" name="Google Shape;490;p14"/>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1" name="Google Shape;491;p14"/>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2" name="Google Shape;492;p14"/>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3" name="Google Shape;493;p14"/>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4" name="Google Shape;494;p14"/>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5" name="Google Shape;495;p14"/>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96" name="Google Shape;496;p14"/>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497" name="Google Shape;497;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8" name="Google Shape;498;p14"/>
          <p:cNvSpPr txBox="1">
            <a:spLocks noGrp="1"/>
          </p:cNvSpPr>
          <p:nvPr>
            <p:ph type="body" idx="1"/>
          </p:nvPr>
        </p:nvSpPr>
        <p:spPr>
          <a:xfrm>
            <a:off x="720000" y="1152475"/>
            <a:ext cx="7704000" cy="15243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99"/>
        <p:cNvGrpSpPr/>
        <p:nvPr/>
      </p:nvGrpSpPr>
      <p:grpSpPr>
        <a:xfrm>
          <a:off x="0" y="0"/>
          <a:ext cx="0" cy="0"/>
          <a:chOff x="0" y="0"/>
          <a:chExt cx="0" cy="0"/>
        </a:xfrm>
      </p:grpSpPr>
      <p:grpSp>
        <p:nvGrpSpPr>
          <p:cNvPr id="500" name="Google Shape;500;p15"/>
          <p:cNvGrpSpPr/>
          <p:nvPr/>
        </p:nvGrpSpPr>
        <p:grpSpPr>
          <a:xfrm>
            <a:off x="305531" y="309374"/>
            <a:ext cx="8532938" cy="4524752"/>
            <a:chOff x="1665664" y="1061708"/>
            <a:chExt cx="7622778" cy="4029524"/>
          </a:xfrm>
        </p:grpSpPr>
        <p:grpSp>
          <p:nvGrpSpPr>
            <p:cNvPr id="501" name="Google Shape;501;p15"/>
            <p:cNvGrpSpPr/>
            <p:nvPr/>
          </p:nvGrpSpPr>
          <p:grpSpPr>
            <a:xfrm>
              <a:off x="1665664" y="1061708"/>
              <a:ext cx="3977542" cy="4029523"/>
              <a:chOff x="1665664" y="1061708"/>
              <a:chExt cx="3977542" cy="4029523"/>
            </a:xfrm>
          </p:grpSpPr>
          <p:sp>
            <p:nvSpPr>
              <p:cNvPr id="502" name="Google Shape;502;p15"/>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503" name="Google Shape;503;p15"/>
              <p:cNvGrpSpPr/>
              <p:nvPr/>
            </p:nvGrpSpPr>
            <p:grpSpPr>
              <a:xfrm>
                <a:off x="1667917" y="1401060"/>
                <a:ext cx="3974163" cy="3346325"/>
                <a:chOff x="1667917" y="1401060"/>
                <a:chExt cx="3974163" cy="3346325"/>
              </a:xfrm>
            </p:grpSpPr>
            <p:sp>
              <p:nvSpPr>
                <p:cNvPr id="504" name="Google Shape;504;p15"/>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5" name="Google Shape;505;p15"/>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6" name="Google Shape;506;p15"/>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7" name="Google Shape;507;p15"/>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8" name="Google Shape;508;p15"/>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9" name="Google Shape;509;p15"/>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0" name="Google Shape;510;p15"/>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1" name="Google Shape;511;p15"/>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2" name="Google Shape;512;p15"/>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3" name="Google Shape;513;p15"/>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4" name="Google Shape;514;p15"/>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515" name="Google Shape;515;p15"/>
              <p:cNvGrpSpPr/>
              <p:nvPr/>
            </p:nvGrpSpPr>
            <p:grpSpPr>
              <a:xfrm>
                <a:off x="2002476" y="1061708"/>
                <a:ext cx="3305044" cy="4023905"/>
                <a:chOff x="2002476" y="1061708"/>
                <a:chExt cx="3305044" cy="4023905"/>
              </a:xfrm>
            </p:grpSpPr>
            <p:sp>
              <p:nvSpPr>
                <p:cNvPr id="516" name="Google Shape;516;p15"/>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7" name="Google Shape;517;p15"/>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8" name="Google Shape;518;p15"/>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19" name="Google Shape;519;p15"/>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0" name="Google Shape;520;p15"/>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1" name="Google Shape;521;p15"/>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2" name="Google Shape;522;p15"/>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3" name="Google Shape;523;p15"/>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4" name="Google Shape;524;p15"/>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5" name="Google Shape;525;p15"/>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6" name="Google Shape;526;p15"/>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527" name="Google Shape;527;p15"/>
            <p:cNvGrpSpPr/>
            <p:nvPr/>
          </p:nvGrpSpPr>
          <p:grpSpPr>
            <a:xfrm>
              <a:off x="5648839" y="1061708"/>
              <a:ext cx="3639603" cy="4029524"/>
              <a:chOff x="5648839" y="1061708"/>
              <a:chExt cx="3639603" cy="4029524"/>
            </a:xfrm>
          </p:grpSpPr>
          <p:sp>
            <p:nvSpPr>
              <p:cNvPr id="528" name="Google Shape;528;p15"/>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29" name="Google Shape;529;p15"/>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530" name="Google Shape;530;p15"/>
              <p:cNvGrpSpPr/>
              <p:nvPr/>
            </p:nvGrpSpPr>
            <p:grpSpPr>
              <a:xfrm>
                <a:off x="5648839" y="1401060"/>
                <a:ext cx="3637350" cy="3346325"/>
                <a:chOff x="5648839" y="1401060"/>
                <a:chExt cx="3637350" cy="3346325"/>
              </a:xfrm>
            </p:grpSpPr>
            <p:sp>
              <p:nvSpPr>
                <p:cNvPr id="531" name="Google Shape;531;p15"/>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2" name="Google Shape;532;p15"/>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3" name="Google Shape;533;p15"/>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4" name="Google Shape;534;p15"/>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5" name="Google Shape;535;p15"/>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6" name="Google Shape;536;p15"/>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7" name="Google Shape;537;p15"/>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8" name="Google Shape;538;p15"/>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39" name="Google Shape;539;p15"/>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0" name="Google Shape;540;p15"/>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1" name="Google Shape;541;p15"/>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542" name="Google Shape;542;p15"/>
              <p:cNvGrpSpPr/>
              <p:nvPr/>
            </p:nvGrpSpPr>
            <p:grpSpPr>
              <a:xfrm>
                <a:off x="5983398" y="1061708"/>
                <a:ext cx="3305044" cy="4023905"/>
                <a:chOff x="5983398" y="1061708"/>
                <a:chExt cx="3305044" cy="4023905"/>
              </a:xfrm>
            </p:grpSpPr>
            <p:sp>
              <p:nvSpPr>
                <p:cNvPr id="543" name="Google Shape;543;p15"/>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4" name="Google Shape;544;p15"/>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5" name="Google Shape;545;p15"/>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6" name="Google Shape;546;p15"/>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7" name="Google Shape;547;p15"/>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8" name="Google Shape;548;p15"/>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49" name="Google Shape;549;p15"/>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0" name="Google Shape;550;p15"/>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1" name="Google Shape;551;p15"/>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2" name="Google Shape;552;p15"/>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3" name="Google Shape;553;p15"/>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554" name="Google Shape;554;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555" name="Google Shape;555;p15"/>
          <p:cNvPicPr preferRelativeResize="0"/>
          <p:nvPr/>
        </p:nvPicPr>
        <p:blipFill>
          <a:blip r:embed="rId2">
            <a:alphaModFix/>
          </a:blip>
          <a:stretch>
            <a:fillRect/>
          </a:stretch>
        </p:blipFill>
        <p:spPr>
          <a:xfrm rot="975755">
            <a:off x="8312875" y="1024670"/>
            <a:ext cx="1144501" cy="1145183"/>
          </a:xfrm>
          <a:prstGeom prst="rect">
            <a:avLst/>
          </a:prstGeom>
          <a:noFill/>
          <a:ln>
            <a:noFill/>
          </a:ln>
        </p:spPr>
      </p:pic>
      <p:pic>
        <p:nvPicPr>
          <p:cNvPr id="556" name="Google Shape;556;p15"/>
          <p:cNvPicPr preferRelativeResize="0"/>
          <p:nvPr/>
        </p:nvPicPr>
        <p:blipFill>
          <a:blip r:embed="rId3">
            <a:alphaModFix/>
          </a:blip>
          <a:stretch>
            <a:fillRect/>
          </a:stretch>
        </p:blipFill>
        <p:spPr>
          <a:xfrm rot="-457273">
            <a:off x="-220739" y="3836982"/>
            <a:ext cx="974350" cy="97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557"/>
        <p:cNvGrpSpPr/>
        <p:nvPr/>
      </p:nvGrpSpPr>
      <p:grpSpPr>
        <a:xfrm>
          <a:off x="0" y="0"/>
          <a:ext cx="0" cy="0"/>
          <a:chOff x="0" y="0"/>
          <a:chExt cx="0" cy="0"/>
        </a:xfrm>
      </p:grpSpPr>
      <p:grpSp>
        <p:nvGrpSpPr>
          <p:cNvPr id="558" name="Google Shape;558;p16"/>
          <p:cNvGrpSpPr/>
          <p:nvPr/>
        </p:nvGrpSpPr>
        <p:grpSpPr>
          <a:xfrm>
            <a:off x="305531" y="309374"/>
            <a:ext cx="8532938" cy="4524752"/>
            <a:chOff x="1665664" y="1061708"/>
            <a:chExt cx="7622778" cy="4029524"/>
          </a:xfrm>
        </p:grpSpPr>
        <p:grpSp>
          <p:nvGrpSpPr>
            <p:cNvPr id="559" name="Google Shape;559;p16"/>
            <p:cNvGrpSpPr/>
            <p:nvPr/>
          </p:nvGrpSpPr>
          <p:grpSpPr>
            <a:xfrm>
              <a:off x="1665664" y="1061708"/>
              <a:ext cx="3977542" cy="4029523"/>
              <a:chOff x="1665664" y="1061708"/>
              <a:chExt cx="3977542" cy="4029523"/>
            </a:xfrm>
          </p:grpSpPr>
          <p:sp>
            <p:nvSpPr>
              <p:cNvPr id="560" name="Google Shape;560;p16"/>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561" name="Google Shape;561;p16"/>
              <p:cNvGrpSpPr/>
              <p:nvPr/>
            </p:nvGrpSpPr>
            <p:grpSpPr>
              <a:xfrm>
                <a:off x="1667917" y="1401060"/>
                <a:ext cx="3974163" cy="3346325"/>
                <a:chOff x="1667917" y="1401060"/>
                <a:chExt cx="3974163" cy="3346325"/>
              </a:xfrm>
            </p:grpSpPr>
            <p:sp>
              <p:nvSpPr>
                <p:cNvPr id="562" name="Google Shape;562;p16"/>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3" name="Google Shape;563;p16"/>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4" name="Google Shape;564;p16"/>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5" name="Google Shape;565;p16"/>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6" name="Google Shape;566;p16"/>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7" name="Google Shape;567;p16"/>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8" name="Google Shape;568;p16"/>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9" name="Google Shape;569;p16"/>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0" name="Google Shape;570;p16"/>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1" name="Google Shape;571;p16"/>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2" name="Google Shape;572;p16"/>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573" name="Google Shape;573;p16"/>
              <p:cNvGrpSpPr/>
              <p:nvPr/>
            </p:nvGrpSpPr>
            <p:grpSpPr>
              <a:xfrm>
                <a:off x="2002476" y="1061708"/>
                <a:ext cx="3305044" cy="4023905"/>
                <a:chOff x="2002476" y="1061708"/>
                <a:chExt cx="3305044" cy="4023905"/>
              </a:xfrm>
            </p:grpSpPr>
            <p:sp>
              <p:nvSpPr>
                <p:cNvPr id="574" name="Google Shape;574;p16"/>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5" name="Google Shape;575;p16"/>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6" name="Google Shape;576;p16"/>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7" name="Google Shape;577;p16"/>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8" name="Google Shape;578;p16"/>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9" name="Google Shape;579;p16"/>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0" name="Google Shape;580;p16"/>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1" name="Google Shape;581;p16"/>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2" name="Google Shape;582;p16"/>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3" name="Google Shape;583;p16"/>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4" name="Google Shape;584;p16"/>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585" name="Google Shape;585;p16"/>
            <p:cNvGrpSpPr/>
            <p:nvPr/>
          </p:nvGrpSpPr>
          <p:grpSpPr>
            <a:xfrm>
              <a:off x="5648839" y="1061708"/>
              <a:ext cx="3639603" cy="4029524"/>
              <a:chOff x="5648839" y="1061708"/>
              <a:chExt cx="3639603" cy="4029524"/>
            </a:xfrm>
          </p:grpSpPr>
          <p:sp>
            <p:nvSpPr>
              <p:cNvPr id="586" name="Google Shape;586;p16"/>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7" name="Google Shape;587;p16"/>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588" name="Google Shape;588;p16"/>
              <p:cNvGrpSpPr/>
              <p:nvPr/>
            </p:nvGrpSpPr>
            <p:grpSpPr>
              <a:xfrm>
                <a:off x="5648839" y="1401060"/>
                <a:ext cx="3637350" cy="3346325"/>
                <a:chOff x="5648839" y="1401060"/>
                <a:chExt cx="3637350" cy="3346325"/>
              </a:xfrm>
            </p:grpSpPr>
            <p:sp>
              <p:nvSpPr>
                <p:cNvPr id="589" name="Google Shape;589;p16"/>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0" name="Google Shape;590;p16"/>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1" name="Google Shape;591;p16"/>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2" name="Google Shape;592;p16"/>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3" name="Google Shape;593;p16"/>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4" name="Google Shape;594;p16"/>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5" name="Google Shape;595;p16"/>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6" name="Google Shape;596;p16"/>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7" name="Google Shape;597;p16"/>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8" name="Google Shape;598;p16"/>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9" name="Google Shape;599;p16"/>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00" name="Google Shape;600;p16"/>
              <p:cNvGrpSpPr/>
              <p:nvPr/>
            </p:nvGrpSpPr>
            <p:grpSpPr>
              <a:xfrm>
                <a:off x="5983398" y="1061708"/>
                <a:ext cx="3305044" cy="4023905"/>
                <a:chOff x="5983398" y="1061708"/>
                <a:chExt cx="3305044" cy="4023905"/>
              </a:xfrm>
            </p:grpSpPr>
            <p:sp>
              <p:nvSpPr>
                <p:cNvPr id="601" name="Google Shape;601;p16"/>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2" name="Google Shape;602;p16"/>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3" name="Google Shape;603;p16"/>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4" name="Google Shape;604;p16"/>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5" name="Google Shape;605;p16"/>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6" name="Google Shape;606;p16"/>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7" name="Google Shape;607;p16"/>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8" name="Google Shape;608;p16"/>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9" name="Google Shape;609;p16"/>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0" name="Google Shape;610;p16"/>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1" name="Google Shape;611;p16"/>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612" name="Google Shape;612;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13" name="Google Shape;613;p16"/>
          <p:cNvPicPr preferRelativeResize="0"/>
          <p:nvPr/>
        </p:nvPicPr>
        <p:blipFill>
          <a:blip r:embed="rId2">
            <a:alphaModFix/>
          </a:blip>
          <a:stretch>
            <a:fillRect/>
          </a:stretch>
        </p:blipFill>
        <p:spPr>
          <a:xfrm rot="-9899991">
            <a:off x="-1091821" y="3564089"/>
            <a:ext cx="2474690" cy="24746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3">
    <p:spTree>
      <p:nvGrpSpPr>
        <p:cNvPr id="1" name="Shape 614"/>
        <p:cNvGrpSpPr/>
        <p:nvPr/>
      </p:nvGrpSpPr>
      <p:grpSpPr>
        <a:xfrm>
          <a:off x="0" y="0"/>
          <a:ext cx="0" cy="0"/>
          <a:chOff x="0" y="0"/>
          <a:chExt cx="0" cy="0"/>
        </a:xfrm>
      </p:grpSpPr>
      <p:grpSp>
        <p:nvGrpSpPr>
          <p:cNvPr id="615" name="Google Shape;615;p17"/>
          <p:cNvGrpSpPr/>
          <p:nvPr/>
        </p:nvGrpSpPr>
        <p:grpSpPr>
          <a:xfrm>
            <a:off x="305531" y="309374"/>
            <a:ext cx="8532938" cy="4524752"/>
            <a:chOff x="1665664" y="1061708"/>
            <a:chExt cx="7622778" cy="4029524"/>
          </a:xfrm>
        </p:grpSpPr>
        <p:grpSp>
          <p:nvGrpSpPr>
            <p:cNvPr id="616" name="Google Shape;616;p17"/>
            <p:cNvGrpSpPr/>
            <p:nvPr/>
          </p:nvGrpSpPr>
          <p:grpSpPr>
            <a:xfrm>
              <a:off x="1665664" y="1061708"/>
              <a:ext cx="3977542" cy="4029523"/>
              <a:chOff x="1665664" y="1061708"/>
              <a:chExt cx="3977542" cy="4029523"/>
            </a:xfrm>
          </p:grpSpPr>
          <p:sp>
            <p:nvSpPr>
              <p:cNvPr id="617" name="Google Shape;617;p17"/>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618" name="Google Shape;618;p17"/>
              <p:cNvGrpSpPr/>
              <p:nvPr/>
            </p:nvGrpSpPr>
            <p:grpSpPr>
              <a:xfrm>
                <a:off x="1667917" y="1401060"/>
                <a:ext cx="3974163" cy="3346325"/>
                <a:chOff x="1667917" y="1401060"/>
                <a:chExt cx="3974163" cy="3346325"/>
              </a:xfrm>
            </p:grpSpPr>
            <p:sp>
              <p:nvSpPr>
                <p:cNvPr id="619" name="Google Shape;619;p17"/>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0" name="Google Shape;620;p17"/>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1" name="Google Shape;621;p17"/>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2" name="Google Shape;622;p17"/>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3" name="Google Shape;623;p17"/>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4" name="Google Shape;624;p17"/>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5" name="Google Shape;625;p17"/>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6" name="Google Shape;626;p17"/>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7" name="Google Shape;627;p17"/>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8" name="Google Shape;628;p17"/>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9" name="Google Shape;629;p17"/>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30" name="Google Shape;630;p17"/>
              <p:cNvGrpSpPr/>
              <p:nvPr/>
            </p:nvGrpSpPr>
            <p:grpSpPr>
              <a:xfrm>
                <a:off x="2002476" y="1061708"/>
                <a:ext cx="3305044" cy="4023905"/>
                <a:chOff x="2002476" y="1061708"/>
                <a:chExt cx="3305044" cy="4023905"/>
              </a:xfrm>
            </p:grpSpPr>
            <p:sp>
              <p:nvSpPr>
                <p:cNvPr id="631" name="Google Shape;631;p17"/>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2" name="Google Shape;632;p17"/>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3" name="Google Shape;633;p17"/>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4" name="Google Shape;634;p17"/>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5" name="Google Shape;635;p17"/>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6" name="Google Shape;636;p17"/>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7" name="Google Shape;637;p17"/>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8" name="Google Shape;638;p17"/>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9" name="Google Shape;639;p17"/>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0" name="Google Shape;640;p17"/>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1" name="Google Shape;641;p17"/>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642" name="Google Shape;642;p17"/>
            <p:cNvGrpSpPr/>
            <p:nvPr/>
          </p:nvGrpSpPr>
          <p:grpSpPr>
            <a:xfrm>
              <a:off x="5648839" y="1061708"/>
              <a:ext cx="3639603" cy="4029524"/>
              <a:chOff x="5648839" y="1061708"/>
              <a:chExt cx="3639603" cy="4029524"/>
            </a:xfrm>
          </p:grpSpPr>
          <p:sp>
            <p:nvSpPr>
              <p:cNvPr id="643" name="Google Shape;643;p17"/>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4" name="Google Shape;644;p17"/>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645" name="Google Shape;645;p17"/>
              <p:cNvGrpSpPr/>
              <p:nvPr/>
            </p:nvGrpSpPr>
            <p:grpSpPr>
              <a:xfrm>
                <a:off x="5648839" y="1401060"/>
                <a:ext cx="3637350" cy="3346325"/>
                <a:chOff x="5648839" y="1401060"/>
                <a:chExt cx="3637350" cy="3346325"/>
              </a:xfrm>
            </p:grpSpPr>
            <p:sp>
              <p:nvSpPr>
                <p:cNvPr id="646" name="Google Shape;646;p17"/>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7" name="Google Shape;647;p17"/>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8" name="Google Shape;648;p17"/>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9" name="Google Shape;649;p17"/>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0" name="Google Shape;650;p17"/>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1" name="Google Shape;651;p17"/>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2" name="Google Shape;652;p17"/>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3" name="Google Shape;653;p17"/>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4" name="Google Shape;654;p17"/>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5" name="Google Shape;655;p17"/>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6" name="Google Shape;656;p17"/>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57" name="Google Shape;657;p17"/>
              <p:cNvGrpSpPr/>
              <p:nvPr/>
            </p:nvGrpSpPr>
            <p:grpSpPr>
              <a:xfrm>
                <a:off x="5983398" y="1061708"/>
                <a:ext cx="3305044" cy="4023905"/>
                <a:chOff x="5983398" y="1061708"/>
                <a:chExt cx="3305044" cy="4023905"/>
              </a:xfrm>
            </p:grpSpPr>
            <p:sp>
              <p:nvSpPr>
                <p:cNvPr id="658" name="Google Shape;658;p17"/>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59" name="Google Shape;659;p17"/>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0" name="Google Shape;660;p17"/>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1" name="Google Shape;661;p17"/>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2" name="Google Shape;662;p17"/>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3" name="Google Shape;663;p17"/>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4" name="Google Shape;664;p17"/>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5" name="Google Shape;665;p17"/>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6" name="Google Shape;666;p17"/>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7" name="Google Shape;667;p17"/>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68" name="Google Shape;668;p17"/>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669" name="Google Shape;669;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0" name="Google Shape;670;p17"/>
          <p:cNvSpPr txBox="1">
            <a:spLocks noGrp="1"/>
          </p:cNvSpPr>
          <p:nvPr>
            <p:ph type="body" idx="1"/>
          </p:nvPr>
        </p:nvSpPr>
        <p:spPr>
          <a:xfrm>
            <a:off x="720000" y="1410800"/>
            <a:ext cx="3735000" cy="2652600"/>
          </a:xfrm>
          <a:prstGeom prst="rect">
            <a:avLst/>
          </a:prstGeom>
        </p:spPr>
        <p:txBody>
          <a:bodyPr spcFirstLastPara="1" wrap="square" lIns="91425" tIns="91425" rIns="91425" bIns="91425" anchor="t" anchorCtr="0">
            <a:noAutofit/>
          </a:bodyPr>
          <a:lstStyle>
            <a:lvl1pPr marL="457200" lvl="0" indent="-304800" rtl="0">
              <a:lnSpc>
                <a:spcPct val="115000"/>
              </a:lnSpc>
              <a:spcBef>
                <a:spcPts val="0"/>
              </a:spcBef>
              <a:spcAft>
                <a:spcPts val="0"/>
              </a:spcAft>
              <a:buSzPts val="12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
        <p:nvSpPr>
          <p:cNvPr id="671" name="Google Shape;671;p17"/>
          <p:cNvSpPr txBox="1">
            <a:spLocks noGrp="1"/>
          </p:cNvSpPr>
          <p:nvPr>
            <p:ph type="body" idx="2"/>
          </p:nvPr>
        </p:nvSpPr>
        <p:spPr>
          <a:xfrm>
            <a:off x="4689000" y="1410800"/>
            <a:ext cx="3735000" cy="26526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Font typeface="Darker Grotesque SemiBold"/>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72"/>
        <p:cNvGrpSpPr/>
        <p:nvPr/>
      </p:nvGrpSpPr>
      <p:grpSpPr>
        <a:xfrm>
          <a:off x="0" y="0"/>
          <a:ext cx="0" cy="0"/>
          <a:chOff x="0" y="0"/>
          <a:chExt cx="0" cy="0"/>
        </a:xfrm>
      </p:grpSpPr>
      <p:grpSp>
        <p:nvGrpSpPr>
          <p:cNvPr id="673" name="Google Shape;673;p18"/>
          <p:cNvGrpSpPr/>
          <p:nvPr/>
        </p:nvGrpSpPr>
        <p:grpSpPr>
          <a:xfrm>
            <a:off x="305531" y="309374"/>
            <a:ext cx="8532938" cy="4524752"/>
            <a:chOff x="1665664" y="1061708"/>
            <a:chExt cx="7622778" cy="4029524"/>
          </a:xfrm>
        </p:grpSpPr>
        <p:grpSp>
          <p:nvGrpSpPr>
            <p:cNvPr id="674" name="Google Shape;674;p18"/>
            <p:cNvGrpSpPr/>
            <p:nvPr/>
          </p:nvGrpSpPr>
          <p:grpSpPr>
            <a:xfrm>
              <a:off x="1665664" y="1061708"/>
              <a:ext cx="3977542" cy="4029523"/>
              <a:chOff x="1665664" y="1061708"/>
              <a:chExt cx="3977542" cy="4029523"/>
            </a:xfrm>
          </p:grpSpPr>
          <p:sp>
            <p:nvSpPr>
              <p:cNvPr id="675" name="Google Shape;675;p18"/>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676" name="Google Shape;676;p18"/>
              <p:cNvGrpSpPr/>
              <p:nvPr/>
            </p:nvGrpSpPr>
            <p:grpSpPr>
              <a:xfrm>
                <a:off x="1667917" y="1401060"/>
                <a:ext cx="3974163" cy="3346325"/>
                <a:chOff x="1667917" y="1401060"/>
                <a:chExt cx="3974163" cy="3346325"/>
              </a:xfrm>
            </p:grpSpPr>
            <p:sp>
              <p:nvSpPr>
                <p:cNvPr id="677" name="Google Shape;677;p18"/>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8" name="Google Shape;678;p18"/>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9" name="Google Shape;679;p18"/>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0" name="Google Shape;680;p18"/>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1" name="Google Shape;681;p18"/>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2" name="Google Shape;682;p18"/>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3" name="Google Shape;683;p18"/>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4" name="Google Shape;684;p18"/>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5" name="Google Shape;685;p18"/>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6" name="Google Shape;686;p18"/>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7" name="Google Shape;687;p18"/>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88" name="Google Shape;688;p18"/>
              <p:cNvGrpSpPr/>
              <p:nvPr/>
            </p:nvGrpSpPr>
            <p:grpSpPr>
              <a:xfrm>
                <a:off x="2002476" y="1061708"/>
                <a:ext cx="3305044" cy="4023905"/>
                <a:chOff x="2002476" y="1061708"/>
                <a:chExt cx="3305044" cy="4023905"/>
              </a:xfrm>
            </p:grpSpPr>
            <p:sp>
              <p:nvSpPr>
                <p:cNvPr id="689" name="Google Shape;689;p18"/>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0" name="Google Shape;690;p18"/>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1" name="Google Shape;691;p18"/>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2" name="Google Shape;692;p18"/>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3" name="Google Shape;693;p18"/>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4" name="Google Shape;694;p18"/>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5" name="Google Shape;695;p18"/>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6" name="Google Shape;696;p18"/>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7" name="Google Shape;697;p18"/>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8" name="Google Shape;698;p18"/>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9" name="Google Shape;699;p18"/>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700" name="Google Shape;700;p18"/>
            <p:cNvGrpSpPr/>
            <p:nvPr/>
          </p:nvGrpSpPr>
          <p:grpSpPr>
            <a:xfrm>
              <a:off x="5648839" y="1061708"/>
              <a:ext cx="3639603" cy="4029524"/>
              <a:chOff x="5648839" y="1061708"/>
              <a:chExt cx="3639603" cy="4029524"/>
            </a:xfrm>
          </p:grpSpPr>
          <p:sp>
            <p:nvSpPr>
              <p:cNvPr id="701" name="Google Shape;701;p18"/>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2" name="Google Shape;702;p18"/>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703" name="Google Shape;703;p18"/>
              <p:cNvGrpSpPr/>
              <p:nvPr/>
            </p:nvGrpSpPr>
            <p:grpSpPr>
              <a:xfrm>
                <a:off x="5648839" y="1401060"/>
                <a:ext cx="3637350" cy="3346325"/>
                <a:chOff x="5648839" y="1401060"/>
                <a:chExt cx="3637350" cy="3346325"/>
              </a:xfrm>
            </p:grpSpPr>
            <p:sp>
              <p:nvSpPr>
                <p:cNvPr id="704" name="Google Shape;704;p18"/>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5" name="Google Shape;705;p18"/>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6" name="Google Shape;706;p18"/>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7" name="Google Shape;707;p18"/>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8" name="Google Shape;708;p18"/>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9" name="Google Shape;709;p18"/>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0" name="Google Shape;710;p18"/>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1" name="Google Shape;711;p18"/>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2" name="Google Shape;712;p18"/>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3" name="Google Shape;713;p18"/>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4" name="Google Shape;714;p18"/>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715" name="Google Shape;715;p18"/>
              <p:cNvGrpSpPr/>
              <p:nvPr/>
            </p:nvGrpSpPr>
            <p:grpSpPr>
              <a:xfrm>
                <a:off x="5983398" y="1061708"/>
                <a:ext cx="3305044" cy="4023905"/>
                <a:chOff x="5983398" y="1061708"/>
                <a:chExt cx="3305044" cy="4023905"/>
              </a:xfrm>
            </p:grpSpPr>
            <p:sp>
              <p:nvSpPr>
                <p:cNvPr id="716" name="Google Shape;716;p18"/>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7" name="Google Shape;717;p18"/>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8" name="Google Shape;718;p18"/>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9" name="Google Shape;719;p18"/>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20" name="Google Shape;720;p18"/>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21" name="Google Shape;721;p18"/>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22" name="Google Shape;722;p18"/>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23" name="Google Shape;723;p18"/>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24" name="Google Shape;724;p18"/>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25" name="Google Shape;725;p18"/>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26" name="Google Shape;726;p18"/>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727" name="Google Shape;727;p18"/>
          <p:cNvSpPr txBox="1">
            <a:spLocks noGrp="1"/>
          </p:cNvSpPr>
          <p:nvPr>
            <p:ph type="subTitle" idx="1"/>
          </p:nvPr>
        </p:nvSpPr>
        <p:spPr>
          <a:xfrm>
            <a:off x="713225" y="2220675"/>
            <a:ext cx="25683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8" name="Google Shape;728;p18"/>
          <p:cNvSpPr txBox="1">
            <a:spLocks noGrp="1"/>
          </p:cNvSpPr>
          <p:nvPr>
            <p:ph type="subTitle" idx="2"/>
          </p:nvPr>
        </p:nvSpPr>
        <p:spPr>
          <a:xfrm>
            <a:off x="3287850" y="3827600"/>
            <a:ext cx="25683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9" name="Google Shape;729;p18"/>
          <p:cNvSpPr txBox="1">
            <a:spLocks noGrp="1"/>
          </p:cNvSpPr>
          <p:nvPr>
            <p:ph type="subTitle" idx="3"/>
          </p:nvPr>
        </p:nvSpPr>
        <p:spPr>
          <a:xfrm>
            <a:off x="5862484" y="2220675"/>
            <a:ext cx="2568300" cy="77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0" name="Google Shape;730;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731" name="Google Shape;731;p18"/>
          <p:cNvSpPr txBox="1">
            <a:spLocks noGrp="1"/>
          </p:cNvSpPr>
          <p:nvPr>
            <p:ph type="subTitle" idx="4"/>
          </p:nvPr>
        </p:nvSpPr>
        <p:spPr>
          <a:xfrm>
            <a:off x="713225" y="1925225"/>
            <a:ext cx="25683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2" name="Google Shape;732;p18"/>
          <p:cNvSpPr txBox="1">
            <a:spLocks noGrp="1"/>
          </p:cNvSpPr>
          <p:nvPr>
            <p:ph type="subTitle" idx="5"/>
          </p:nvPr>
        </p:nvSpPr>
        <p:spPr>
          <a:xfrm>
            <a:off x="5862484" y="1925225"/>
            <a:ext cx="25683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33" name="Google Shape;733;p18"/>
          <p:cNvSpPr txBox="1">
            <a:spLocks noGrp="1"/>
          </p:cNvSpPr>
          <p:nvPr>
            <p:ph type="subTitle" idx="6"/>
          </p:nvPr>
        </p:nvSpPr>
        <p:spPr>
          <a:xfrm>
            <a:off x="3287850" y="3533074"/>
            <a:ext cx="25683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734"/>
        <p:cNvGrpSpPr/>
        <p:nvPr/>
      </p:nvGrpSpPr>
      <p:grpSpPr>
        <a:xfrm>
          <a:off x="0" y="0"/>
          <a:ext cx="0" cy="0"/>
          <a:chOff x="0" y="0"/>
          <a:chExt cx="0" cy="0"/>
        </a:xfrm>
      </p:grpSpPr>
      <p:sp>
        <p:nvSpPr>
          <p:cNvPr id="735" name="Google Shape;735;p19"/>
          <p:cNvSpPr txBox="1">
            <a:spLocks noGrp="1"/>
          </p:cNvSpPr>
          <p:nvPr>
            <p:ph type="subTitle" idx="1"/>
          </p:nvPr>
        </p:nvSpPr>
        <p:spPr>
          <a:xfrm>
            <a:off x="1773400" y="2228699"/>
            <a:ext cx="246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6" name="Google Shape;736;p19"/>
          <p:cNvSpPr txBox="1">
            <a:spLocks noGrp="1"/>
          </p:cNvSpPr>
          <p:nvPr>
            <p:ph type="subTitle" idx="2"/>
          </p:nvPr>
        </p:nvSpPr>
        <p:spPr>
          <a:xfrm>
            <a:off x="4904600" y="2228700"/>
            <a:ext cx="246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7" name="Google Shape;737;p19"/>
          <p:cNvSpPr txBox="1">
            <a:spLocks noGrp="1"/>
          </p:cNvSpPr>
          <p:nvPr>
            <p:ph type="subTitle" idx="3"/>
          </p:nvPr>
        </p:nvSpPr>
        <p:spPr>
          <a:xfrm>
            <a:off x="1773400" y="4051150"/>
            <a:ext cx="246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8" name="Google Shape;738;p19"/>
          <p:cNvSpPr txBox="1">
            <a:spLocks noGrp="1"/>
          </p:cNvSpPr>
          <p:nvPr>
            <p:ph type="subTitle" idx="4"/>
          </p:nvPr>
        </p:nvSpPr>
        <p:spPr>
          <a:xfrm>
            <a:off x="4904600" y="4051150"/>
            <a:ext cx="246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39" name="Google Shape;739;p1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0" name="Google Shape;740;p19"/>
          <p:cNvSpPr txBox="1">
            <a:spLocks noGrp="1"/>
          </p:cNvSpPr>
          <p:nvPr>
            <p:ph type="title" idx="5" hasCustomPrompt="1"/>
          </p:nvPr>
        </p:nvSpPr>
        <p:spPr>
          <a:xfrm>
            <a:off x="2529700" y="1185975"/>
            <a:ext cx="9534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1" name="Google Shape;741;p19"/>
          <p:cNvSpPr txBox="1">
            <a:spLocks noGrp="1"/>
          </p:cNvSpPr>
          <p:nvPr>
            <p:ph type="title" idx="6" hasCustomPrompt="1"/>
          </p:nvPr>
        </p:nvSpPr>
        <p:spPr>
          <a:xfrm>
            <a:off x="2531050" y="3009350"/>
            <a:ext cx="9507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2" name="Google Shape;742;p19"/>
          <p:cNvSpPr txBox="1">
            <a:spLocks noGrp="1"/>
          </p:cNvSpPr>
          <p:nvPr>
            <p:ph type="title" idx="7" hasCustomPrompt="1"/>
          </p:nvPr>
        </p:nvSpPr>
        <p:spPr>
          <a:xfrm>
            <a:off x="5662250" y="1187025"/>
            <a:ext cx="9507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3" name="Google Shape;743;p19"/>
          <p:cNvSpPr txBox="1">
            <a:spLocks noGrp="1"/>
          </p:cNvSpPr>
          <p:nvPr>
            <p:ph type="title" idx="8" hasCustomPrompt="1"/>
          </p:nvPr>
        </p:nvSpPr>
        <p:spPr>
          <a:xfrm>
            <a:off x="5662250" y="3009352"/>
            <a:ext cx="9507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9"/>
          <p:cNvSpPr txBox="1">
            <a:spLocks noGrp="1"/>
          </p:cNvSpPr>
          <p:nvPr>
            <p:ph type="subTitle" idx="9"/>
          </p:nvPr>
        </p:nvSpPr>
        <p:spPr>
          <a:xfrm>
            <a:off x="1773400" y="1971750"/>
            <a:ext cx="24660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45" name="Google Shape;745;p19"/>
          <p:cNvSpPr txBox="1">
            <a:spLocks noGrp="1"/>
          </p:cNvSpPr>
          <p:nvPr>
            <p:ph type="subTitle" idx="13"/>
          </p:nvPr>
        </p:nvSpPr>
        <p:spPr>
          <a:xfrm>
            <a:off x="1773400" y="3794327"/>
            <a:ext cx="24660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46" name="Google Shape;746;p19"/>
          <p:cNvSpPr txBox="1">
            <a:spLocks noGrp="1"/>
          </p:cNvSpPr>
          <p:nvPr>
            <p:ph type="subTitle" idx="14"/>
          </p:nvPr>
        </p:nvSpPr>
        <p:spPr>
          <a:xfrm>
            <a:off x="4904600" y="1971750"/>
            <a:ext cx="24660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47" name="Google Shape;747;p19"/>
          <p:cNvSpPr txBox="1">
            <a:spLocks noGrp="1"/>
          </p:cNvSpPr>
          <p:nvPr>
            <p:ph type="subTitle" idx="15"/>
          </p:nvPr>
        </p:nvSpPr>
        <p:spPr>
          <a:xfrm>
            <a:off x="4904600" y="3794326"/>
            <a:ext cx="2466000" cy="365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748" name="Google Shape;748;p19"/>
          <p:cNvGrpSpPr/>
          <p:nvPr/>
        </p:nvGrpSpPr>
        <p:grpSpPr>
          <a:xfrm>
            <a:off x="305531" y="309374"/>
            <a:ext cx="8532938" cy="4524752"/>
            <a:chOff x="1665664" y="1061708"/>
            <a:chExt cx="7622778" cy="4029524"/>
          </a:xfrm>
        </p:grpSpPr>
        <p:grpSp>
          <p:nvGrpSpPr>
            <p:cNvPr id="749" name="Google Shape;749;p19"/>
            <p:cNvGrpSpPr/>
            <p:nvPr/>
          </p:nvGrpSpPr>
          <p:grpSpPr>
            <a:xfrm>
              <a:off x="5648839" y="1061708"/>
              <a:ext cx="3639603" cy="4029524"/>
              <a:chOff x="5648839" y="1061708"/>
              <a:chExt cx="3639603" cy="4029524"/>
            </a:xfrm>
          </p:grpSpPr>
          <p:grpSp>
            <p:nvGrpSpPr>
              <p:cNvPr id="750" name="Google Shape;750;p19"/>
              <p:cNvGrpSpPr/>
              <p:nvPr/>
            </p:nvGrpSpPr>
            <p:grpSpPr>
              <a:xfrm>
                <a:off x="5648839" y="1401060"/>
                <a:ext cx="3637350" cy="3346325"/>
                <a:chOff x="5648839" y="1401060"/>
                <a:chExt cx="3637350" cy="3346325"/>
              </a:xfrm>
            </p:grpSpPr>
            <p:sp>
              <p:nvSpPr>
                <p:cNvPr id="751" name="Google Shape;751;p19"/>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2" name="Google Shape;752;p19"/>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3" name="Google Shape;753;p19"/>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4" name="Google Shape;754;p19"/>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5" name="Google Shape;755;p19"/>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6" name="Google Shape;756;p19"/>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7" name="Google Shape;757;p19"/>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8" name="Google Shape;758;p19"/>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9" name="Google Shape;759;p19"/>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0" name="Google Shape;760;p19"/>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1" name="Google Shape;761;p19"/>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762" name="Google Shape;762;p19"/>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3" name="Google Shape;763;p19"/>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764" name="Google Shape;764;p19"/>
              <p:cNvGrpSpPr/>
              <p:nvPr/>
            </p:nvGrpSpPr>
            <p:grpSpPr>
              <a:xfrm>
                <a:off x="5983398" y="1061708"/>
                <a:ext cx="3305044" cy="4023905"/>
                <a:chOff x="5983398" y="1061708"/>
                <a:chExt cx="3305044" cy="4023905"/>
              </a:xfrm>
            </p:grpSpPr>
            <p:sp>
              <p:nvSpPr>
                <p:cNvPr id="765" name="Google Shape;765;p19"/>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6" name="Google Shape;766;p19"/>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7" name="Google Shape;767;p19"/>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8" name="Google Shape;768;p19"/>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9" name="Google Shape;769;p19"/>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0" name="Google Shape;770;p19"/>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1" name="Google Shape;771;p19"/>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2" name="Google Shape;772;p19"/>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3" name="Google Shape;773;p19"/>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4" name="Google Shape;774;p19"/>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5" name="Google Shape;775;p19"/>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776" name="Google Shape;776;p19"/>
            <p:cNvGrpSpPr/>
            <p:nvPr/>
          </p:nvGrpSpPr>
          <p:grpSpPr>
            <a:xfrm>
              <a:off x="1665664" y="1061708"/>
              <a:ext cx="3977542" cy="4029523"/>
              <a:chOff x="1665664" y="1061708"/>
              <a:chExt cx="3977542" cy="4029523"/>
            </a:xfrm>
          </p:grpSpPr>
          <p:grpSp>
            <p:nvGrpSpPr>
              <p:cNvPr id="777" name="Google Shape;777;p19"/>
              <p:cNvGrpSpPr/>
              <p:nvPr/>
            </p:nvGrpSpPr>
            <p:grpSpPr>
              <a:xfrm>
                <a:off x="1667917" y="1401060"/>
                <a:ext cx="3974163" cy="3346325"/>
                <a:chOff x="1667917" y="1401060"/>
                <a:chExt cx="3974163" cy="3346325"/>
              </a:xfrm>
            </p:grpSpPr>
            <p:sp>
              <p:nvSpPr>
                <p:cNvPr id="778" name="Google Shape;778;p19"/>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79" name="Google Shape;779;p19"/>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0" name="Google Shape;780;p19"/>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1" name="Google Shape;781;p19"/>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2" name="Google Shape;782;p19"/>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3" name="Google Shape;783;p19"/>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4" name="Google Shape;784;p19"/>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5" name="Google Shape;785;p19"/>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6" name="Google Shape;786;p19"/>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7" name="Google Shape;787;p19"/>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88" name="Google Shape;788;p19"/>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789" name="Google Shape;789;p19"/>
              <p:cNvGrpSpPr/>
              <p:nvPr/>
            </p:nvGrpSpPr>
            <p:grpSpPr>
              <a:xfrm>
                <a:off x="2002476" y="1061708"/>
                <a:ext cx="3305044" cy="4023905"/>
                <a:chOff x="2002476" y="1061708"/>
                <a:chExt cx="3305044" cy="4023905"/>
              </a:xfrm>
            </p:grpSpPr>
            <p:sp>
              <p:nvSpPr>
                <p:cNvPr id="790" name="Google Shape;790;p19"/>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1" name="Google Shape;791;p19"/>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2" name="Google Shape;792;p19"/>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3" name="Google Shape;793;p19"/>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4" name="Google Shape;794;p19"/>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5" name="Google Shape;795;p19"/>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6" name="Google Shape;796;p19"/>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7" name="Google Shape;797;p19"/>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8" name="Google Shape;798;p19"/>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9" name="Google Shape;799;p19"/>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00" name="Google Shape;800;p19"/>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801" name="Google Shape;801;p19"/>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802"/>
        <p:cNvGrpSpPr/>
        <p:nvPr/>
      </p:nvGrpSpPr>
      <p:grpSpPr>
        <a:xfrm>
          <a:off x="0" y="0"/>
          <a:ext cx="0" cy="0"/>
          <a:chOff x="0" y="0"/>
          <a:chExt cx="0" cy="0"/>
        </a:xfrm>
      </p:grpSpPr>
      <p:sp>
        <p:nvSpPr>
          <p:cNvPr id="803" name="Google Shape;803;p20"/>
          <p:cNvSpPr txBox="1">
            <a:spLocks noGrp="1"/>
          </p:cNvSpPr>
          <p:nvPr>
            <p:ph type="subTitle" idx="1"/>
          </p:nvPr>
        </p:nvSpPr>
        <p:spPr>
          <a:xfrm>
            <a:off x="709104" y="2177325"/>
            <a:ext cx="2381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4" name="Google Shape;804;p20"/>
          <p:cNvSpPr txBox="1">
            <a:spLocks noGrp="1"/>
          </p:cNvSpPr>
          <p:nvPr>
            <p:ph type="subTitle" idx="2"/>
          </p:nvPr>
        </p:nvSpPr>
        <p:spPr>
          <a:xfrm>
            <a:off x="3381451" y="2177325"/>
            <a:ext cx="2381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5" name="Google Shape;805;p20"/>
          <p:cNvSpPr txBox="1">
            <a:spLocks noGrp="1"/>
          </p:cNvSpPr>
          <p:nvPr>
            <p:ph type="subTitle" idx="3"/>
          </p:nvPr>
        </p:nvSpPr>
        <p:spPr>
          <a:xfrm>
            <a:off x="709104" y="4024675"/>
            <a:ext cx="2381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6" name="Google Shape;806;p20"/>
          <p:cNvSpPr txBox="1">
            <a:spLocks noGrp="1"/>
          </p:cNvSpPr>
          <p:nvPr>
            <p:ph type="subTitle" idx="4"/>
          </p:nvPr>
        </p:nvSpPr>
        <p:spPr>
          <a:xfrm>
            <a:off x="3381450" y="4024675"/>
            <a:ext cx="2381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7" name="Google Shape;807;p20"/>
          <p:cNvSpPr txBox="1">
            <a:spLocks noGrp="1"/>
          </p:cNvSpPr>
          <p:nvPr>
            <p:ph type="subTitle" idx="5"/>
          </p:nvPr>
        </p:nvSpPr>
        <p:spPr>
          <a:xfrm>
            <a:off x="6053798" y="2177325"/>
            <a:ext cx="2381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8" name="Google Shape;808;p20"/>
          <p:cNvSpPr txBox="1">
            <a:spLocks noGrp="1"/>
          </p:cNvSpPr>
          <p:nvPr>
            <p:ph type="subTitle" idx="6"/>
          </p:nvPr>
        </p:nvSpPr>
        <p:spPr>
          <a:xfrm>
            <a:off x="6053798" y="4024675"/>
            <a:ext cx="23811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9" name="Google Shape;809;p20"/>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10" name="Google Shape;810;p20"/>
          <p:cNvSpPr txBox="1">
            <a:spLocks noGrp="1"/>
          </p:cNvSpPr>
          <p:nvPr>
            <p:ph type="subTitle" idx="7"/>
          </p:nvPr>
        </p:nvSpPr>
        <p:spPr>
          <a:xfrm>
            <a:off x="709104" y="18616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11" name="Google Shape;811;p20"/>
          <p:cNvSpPr txBox="1">
            <a:spLocks noGrp="1"/>
          </p:cNvSpPr>
          <p:nvPr>
            <p:ph type="subTitle" idx="8"/>
          </p:nvPr>
        </p:nvSpPr>
        <p:spPr>
          <a:xfrm>
            <a:off x="3381450" y="18616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12" name="Google Shape;812;p20"/>
          <p:cNvSpPr txBox="1">
            <a:spLocks noGrp="1"/>
          </p:cNvSpPr>
          <p:nvPr>
            <p:ph type="subTitle" idx="9"/>
          </p:nvPr>
        </p:nvSpPr>
        <p:spPr>
          <a:xfrm>
            <a:off x="6053798" y="18616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13" name="Google Shape;813;p20"/>
          <p:cNvSpPr txBox="1">
            <a:spLocks noGrp="1"/>
          </p:cNvSpPr>
          <p:nvPr>
            <p:ph type="subTitle" idx="13"/>
          </p:nvPr>
        </p:nvSpPr>
        <p:spPr>
          <a:xfrm>
            <a:off x="709104" y="37090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14" name="Google Shape;814;p20"/>
          <p:cNvSpPr txBox="1">
            <a:spLocks noGrp="1"/>
          </p:cNvSpPr>
          <p:nvPr>
            <p:ph type="subTitle" idx="14"/>
          </p:nvPr>
        </p:nvSpPr>
        <p:spPr>
          <a:xfrm>
            <a:off x="3381450" y="37090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15" name="Google Shape;815;p20"/>
          <p:cNvSpPr txBox="1">
            <a:spLocks noGrp="1"/>
          </p:cNvSpPr>
          <p:nvPr>
            <p:ph type="subTitle" idx="15"/>
          </p:nvPr>
        </p:nvSpPr>
        <p:spPr>
          <a:xfrm>
            <a:off x="6053798" y="37090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816" name="Google Shape;816;p20"/>
          <p:cNvGrpSpPr/>
          <p:nvPr/>
        </p:nvGrpSpPr>
        <p:grpSpPr>
          <a:xfrm>
            <a:off x="305531" y="309374"/>
            <a:ext cx="8532938" cy="4524752"/>
            <a:chOff x="1665664" y="1061708"/>
            <a:chExt cx="7622778" cy="4029524"/>
          </a:xfrm>
        </p:grpSpPr>
        <p:grpSp>
          <p:nvGrpSpPr>
            <p:cNvPr id="817" name="Google Shape;817;p20"/>
            <p:cNvGrpSpPr/>
            <p:nvPr/>
          </p:nvGrpSpPr>
          <p:grpSpPr>
            <a:xfrm>
              <a:off x="5648839" y="1061708"/>
              <a:ext cx="3639603" cy="4029524"/>
              <a:chOff x="5648839" y="1061708"/>
              <a:chExt cx="3639603" cy="4029524"/>
            </a:xfrm>
          </p:grpSpPr>
          <p:sp>
            <p:nvSpPr>
              <p:cNvPr id="818" name="Google Shape;818;p20"/>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19" name="Google Shape;819;p20"/>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820" name="Google Shape;820;p20"/>
              <p:cNvGrpSpPr/>
              <p:nvPr/>
            </p:nvGrpSpPr>
            <p:grpSpPr>
              <a:xfrm>
                <a:off x="5648839" y="1401060"/>
                <a:ext cx="3637350" cy="3346325"/>
                <a:chOff x="5648839" y="1401060"/>
                <a:chExt cx="3637350" cy="3346325"/>
              </a:xfrm>
            </p:grpSpPr>
            <p:sp>
              <p:nvSpPr>
                <p:cNvPr id="821" name="Google Shape;821;p20"/>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2" name="Google Shape;822;p20"/>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3" name="Google Shape;823;p20"/>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4" name="Google Shape;824;p20"/>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5" name="Google Shape;825;p20"/>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6" name="Google Shape;826;p20"/>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7" name="Google Shape;827;p20"/>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8" name="Google Shape;828;p20"/>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9" name="Google Shape;829;p20"/>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30" name="Google Shape;830;p20"/>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31" name="Google Shape;831;p20"/>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832" name="Google Shape;832;p20"/>
              <p:cNvGrpSpPr/>
              <p:nvPr/>
            </p:nvGrpSpPr>
            <p:grpSpPr>
              <a:xfrm>
                <a:off x="5983398" y="1061708"/>
                <a:ext cx="3305044" cy="4023905"/>
                <a:chOff x="5983398" y="1061708"/>
                <a:chExt cx="3305044" cy="4023905"/>
              </a:xfrm>
            </p:grpSpPr>
            <p:sp>
              <p:nvSpPr>
                <p:cNvPr id="833" name="Google Shape;833;p20"/>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34" name="Google Shape;834;p20"/>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35" name="Google Shape;835;p20"/>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36" name="Google Shape;836;p20"/>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37" name="Google Shape;837;p20"/>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38" name="Google Shape;838;p20"/>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39" name="Google Shape;839;p20"/>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40" name="Google Shape;840;p20"/>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41" name="Google Shape;841;p20"/>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42" name="Google Shape;842;p20"/>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43" name="Google Shape;843;p20"/>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844" name="Google Shape;844;p20"/>
            <p:cNvGrpSpPr/>
            <p:nvPr/>
          </p:nvGrpSpPr>
          <p:grpSpPr>
            <a:xfrm>
              <a:off x="1665664" y="1061708"/>
              <a:ext cx="3977542" cy="4029523"/>
              <a:chOff x="1665664" y="1061708"/>
              <a:chExt cx="3977542" cy="4029523"/>
            </a:xfrm>
          </p:grpSpPr>
          <p:grpSp>
            <p:nvGrpSpPr>
              <p:cNvPr id="845" name="Google Shape;845;p20"/>
              <p:cNvGrpSpPr/>
              <p:nvPr/>
            </p:nvGrpSpPr>
            <p:grpSpPr>
              <a:xfrm>
                <a:off x="1667917" y="1401060"/>
                <a:ext cx="3974163" cy="3346325"/>
                <a:chOff x="1667917" y="1401060"/>
                <a:chExt cx="3974163" cy="3346325"/>
              </a:xfrm>
            </p:grpSpPr>
            <p:sp>
              <p:nvSpPr>
                <p:cNvPr id="846" name="Google Shape;846;p20"/>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47" name="Google Shape;847;p20"/>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48" name="Google Shape;848;p20"/>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49" name="Google Shape;849;p20"/>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50" name="Google Shape;850;p20"/>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51" name="Google Shape;851;p20"/>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52" name="Google Shape;852;p20"/>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53" name="Google Shape;853;p20"/>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54" name="Google Shape;854;p20"/>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55" name="Google Shape;855;p20"/>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56" name="Google Shape;856;p20"/>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857" name="Google Shape;857;p20"/>
              <p:cNvGrpSpPr/>
              <p:nvPr/>
            </p:nvGrpSpPr>
            <p:grpSpPr>
              <a:xfrm>
                <a:off x="2002476" y="1061708"/>
                <a:ext cx="3305044" cy="4023905"/>
                <a:chOff x="2002476" y="1061708"/>
                <a:chExt cx="3305044" cy="4023905"/>
              </a:xfrm>
            </p:grpSpPr>
            <p:sp>
              <p:nvSpPr>
                <p:cNvPr id="858" name="Google Shape;858;p20"/>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59" name="Google Shape;859;p20"/>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60" name="Google Shape;860;p20"/>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61" name="Google Shape;861;p20"/>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62" name="Google Shape;862;p20"/>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63" name="Google Shape;863;p20"/>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64" name="Google Shape;864;p20"/>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65" name="Google Shape;865;p20"/>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66" name="Google Shape;866;p20"/>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67" name="Google Shape;867;p20"/>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68" name="Google Shape;868;p20"/>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869" name="Google Shape;869;p20"/>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grpSp>
        <p:nvGrpSpPr>
          <p:cNvPr id="29" name="Google Shape;29;p3"/>
          <p:cNvGrpSpPr/>
          <p:nvPr/>
        </p:nvGrpSpPr>
        <p:grpSpPr>
          <a:xfrm flipH="1">
            <a:off x="957220" y="539456"/>
            <a:ext cx="7229561" cy="4064588"/>
            <a:chOff x="73489" y="1188045"/>
            <a:chExt cx="7883067" cy="4432001"/>
          </a:xfrm>
        </p:grpSpPr>
        <p:sp>
          <p:nvSpPr>
            <p:cNvPr id="30" name="Google Shape;30;p3"/>
            <p:cNvSpPr/>
            <p:nvPr/>
          </p:nvSpPr>
          <p:spPr>
            <a:xfrm>
              <a:off x="73489" y="1188885"/>
              <a:ext cx="582453" cy="4431160"/>
            </a:xfrm>
            <a:custGeom>
              <a:avLst/>
              <a:gdLst/>
              <a:ahLst/>
              <a:cxnLst/>
              <a:rect l="l" t="t" r="r" b="b"/>
              <a:pathLst>
                <a:path w="582453" h="4431160" extrusionOk="0">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560196" y="1191406"/>
              <a:ext cx="582453" cy="4428640"/>
            </a:xfrm>
            <a:custGeom>
              <a:avLst/>
              <a:gdLst/>
              <a:ahLst/>
              <a:cxnLst/>
              <a:rect l="l" t="t" r="r" b="b"/>
              <a:pathLst>
                <a:path w="582453" h="4428640" extrusionOk="0">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1046904"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3"/>
            <p:cNvSpPr/>
            <p:nvPr/>
          </p:nvSpPr>
          <p:spPr>
            <a:xfrm>
              <a:off x="1533612"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a:off x="2020319" y="1188045"/>
              <a:ext cx="582453" cy="4432000"/>
            </a:xfrm>
            <a:custGeom>
              <a:avLst/>
              <a:gdLst/>
              <a:ahLst/>
              <a:cxnLst/>
              <a:rect l="l" t="t" r="r" b="b"/>
              <a:pathLst>
                <a:path w="582453" h="4432000" extrusionOk="0">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2507027"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2993315"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3480022" y="1190986"/>
              <a:ext cx="582453" cy="4429060"/>
            </a:xfrm>
            <a:custGeom>
              <a:avLst/>
              <a:gdLst/>
              <a:ahLst/>
              <a:cxnLst/>
              <a:rect l="l" t="t" r="r" b="b"/>
              <a:pathLst>
                <a:path w="582453" h="4429060" extrusionOk="0">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3967150" y="1189305"/>
              <a:ext cx="582033" cy="4430740"/>
            </a:xfrm>
            <a:custGeom>
              <a:avLst/>
              <a:gdLst/>
              <a:ahLst/>
              <a:cxnLst/>
              <a:rect l="l" t="t" r="r" b="b"/>
              <a:pathLst>
                <a:path w="582033" h="4430740" extrusionOk="0">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4453857" y="1188885"/>
              <a:ext cx="582033" cy="4431160"/>
            </a:xfrm>
            <a:custGeom>
              <a:avLst/>
              <a:gdLst/>
              <a:ahLst/>
              <a:cxnLst/>
              <a:rect l="l" t="t" r="r" b="b"/>
              <a:pathLst>
                <a:path w="582033" h="4431160" extrusionOk="0">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4940565"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542727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3"/>
            <p:cNvSpPr/>
            <p:nvPr/>
          </p:nvSpPr>
          <p:spPr>
            <a:xfrm>
              <a:off x="5913981"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3"/>
            <p:cNvSpPr/>
            <p:nvPr/>
          </p:nvSpPr>
          <p:spPr>
            <a:xfrm>
              <a:off x="6400688"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3"/>
            <p:cNvSpPr/>
            <p:nvPr/>
          </p:nvSpPr>
          <p:spPr>
            <a:xfrm>
              <a:off x="6887396"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3"/>
            <p:cNvSpPr/>
            <p:nvPr/>
          </p:nvSpPr>
          <p:spPr>
            <a:xfrm>
              <a:off x="737410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6" name="Google Shape;46;p3"/>
          <p:cNvSpPr txBox="1">
            <a:spLocks noGrp="1"/>
          </p:cNvSpPr>
          <p:nvPr>
            <p:ph type="title"/>
          </p:nvPr>
        </p:nvSpPr>
        <p:spPr>
          <a:xfrm>
            <a:off x="2023800" y="2345731"/>
            <a:ext cx="5096400" cy="13296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3600"/>
              <a:buNone/>
              <a:defRPr sz="40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7" name="Google Shape;47;p3"/>
          <p:cNvSpPr txBox="1">
            <a:spLocks noGrp="1"/>
          </p:cNvSpPr>
          <p:nvPr>
            <p:ph type="title" idx="2" hasCustomPrompt="1"/>
          </p:nvPr>
        </p:nvSpPr>
        <p:spPr>
          <a:xfrm>
            <a:off x="3937800" y="993744"/>
            <a:ext cx="1268400" cy="126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8" name="Google Shape;48;p3"/>
          <p:cNvSpPr txBox="1">
            <a:spLocks noGrp="1"/>
          </p:cNvSpPr>
          <p:nvPr>
            <p:ph type="subTitle" idx="1"/>
          </p:nvPr>
        </p:nvSpPr>
        <p:spPr>
          <a:xfrm>
            <a:off x="2023800" y="3675456"/>
            <a:ext cx="5096400" cy="47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870"/>
        <p:cNvGrpSpPr/>
        <p:nvPr/>
      </p:nvGrpSpPr>
      <p:grpSpPr>
        <a:xfrm>
          <a:off x="0" y="0"/>
          <a:ext cx="0" cy="0"/>
          <a:chOff x="0" y="0"/>
          <a:chExt cx="0" cy="0"/>
        </a:xfrm>
      </p:grpSpPr>
      <p:grpSp>
        <p:nvGrpSpPr>
          <p:cNvPr id="871" name="Google Shape;871;p21"/>
          <p:cNvGrpSpPr/>
          <p:nvPr/>
        </p:nvGrpSpPr>
        <p:grpSpPr>
          <a:xfrm flipH="1">
            <a:off x="957220" y="539456"/>
            <a:ext cx="7229561" cy="4064588"/>
            <a:chOff x="73489" y="1188045"/>
            <a:chExt cx="7883067" cy="4432001"/>
          </a:xfrm>
        </p:grpSpPr>
        <p:sp>
          <p:nvSpPr>
            <p:cNvPr id="872" name="Google Shape;872;p21"/>
            <p:cNvSpPr/>
            <p:nvPr/>
          </p:nvSpPr>
          <p:spPr>
            <a:xfrm>
              <a:off x="73489" y="1188885"/>
              <a:ext cx="582453" cy="4431160"/>
            </a:xfrm>
            <a:custGeom>
              <a:avLst/>
              <a:gdLst/>
              <a:ahLst/>
              <a:cxnLst/>
              <a:rect l="l" t="t" r="r" b="b"/>
              <a:pathLst>
                <a:path w="582453" h="4431160" extrusionOk="0">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1"/>
            <p:cNvSpPr/>
            <p:nvPr/>
          </p:nvSpPr>
          <p:spPr>
            <a:xfrm>
              <a:off x="560196" y="1191406"/>
              <a:ext cx="582453" cy="4428640"/>
            </a:xfrm>
            <a:custGeom>
              <a:avLst/>
              <a:gdLst/>
              <a:ahLst/>
              <a:cxnLst/>
              <a:rect l="l" t="t" r="r" b="b"/>
              <a:pathLst>
                <a:path w="582453" h="4428640" extrusionOk="0">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1"/>
            <p:cNvSpPr/>
            <p:nvPr/>
          </p:nvSpPr>
          <p:spPr>
            <a:xfrm>
              <a:off x="1046904"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1"/>
            <p:cNvSpPr/>
            <p:nvPr/>
          </p:nvSpPr>
          <p:spPr>
            <a:xfrm>
              <a:off x="1533612"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1"/>
            <p:cNvSpPr/>
            <p:nvPr/>
          </p:nvSpPr>
          <p:spPr>
            <a:xfrm>
              <a:off x="2020319" y="1188045"/>
              <a:ext cx="582453" cy="4432000"/>
            </a:xfrm>
            <a:custGeom>
              <a:avLst/>
              <a:gdLst/>
              <a:ahLst/>
              <a:cxnLst/>
              <a:rect l="l" t="t" r="r" b="b"/>
              <a:pathLst>
                <a:path w="582453" h="4432000" extrusionOk="0">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1"/>
            <p:cNvSpPr/>
            <p:nvPr/>
          </p:nvSpPr>
          <p:spPr>
            <a:xfrm>
              <a:off x="2507027"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1"/>
            <p:cNvSpPr/>
            <p:nvPr/>
          </p:nvSpPr>
          <p:spPr>
            <a:xfrm>
              <a:off x="2993315"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1"/>
            <p:cNvSpPr/>
            <p:nvPr/>
          </p:nvSpPr>
          <p:spPr>
            <a:xfrm>
              <a:off x="3480022" y="1190986"/>
              <a:ext cx="582453" cy="4429060"/>
            </a:xfrm>
            <a:custGeom>
              <a:avLst/>
              <a:gdLst/>
              <a:ahLst/>
              <a:cxnLst/>
              <a:rect l="l" t="t" r="r" b="b"/>
              <a:pathLst>
                <a:path w="582453" h="4429060" extrusionOk="0">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1"/>
            <p:cNvSpPr/>
            <p:nvPr/>
          </p:nvSpPr>
          <p:spPr>
            <a:xfrm>
              <a:off x="3967150" y="1189305"/>
              <a:ext cx="582033" cy="4430740"/>
            </a:xfrm>
            <a:custGeom>
              <a:avLst/>
              <a:gdLst/>
              <a:ahLst/>
              <a:cxnLst/>
              <a:rect l="l" t="t" r="r" b="b"/>
              <a:pathLst>
                <a:path w="582033" h="4430740" extrusionOk="0">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1"/>
            <p:cNvSpPr/>
            <p:nvPr/>
          </p:nvSpPr>
          <p:spPr>
            <a:xfrm>
              <a:off x="4453857" y="1188885"/>
              <a:ext cx="582033" cy="4431160"/>
            </a:xfrm>
            <a:custGeom>
              <a:avLst/>
              <a:gdLst/>
              <a:ahLst/>
              <a:cxnLst/>
              <a:rect l="l" t="t" r="r" b="b"/>
              <a:pathLst>
                <a:path w="582033" h="4431160" extrusionOk="0">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1"/>
            <p:cNvSpPr/>
            <p:nvPr/>
          </p:nvSpPr>
          <p:spPr>
            <a:xfrm>
              <a:off x="4940565"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1"/>
            <p:cNvSpPr/>
            <p:nvPr/>
          </p:nvSpPr>
          <p:spPr>
            <a:xfrm>
              <a:off x="542727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1"/>
            <p:cNvSpPr/>
            <p:nvPr/>
          </p:nvSpPr>
          <p:spPr>
            <a:xfrm>
              <a:off x="5913981"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1"/>
            <p:cNvSpPr/>
            <p:nvPr/>
          </p:nvSpPr>
          <p:spPr>
            <a:xfrm>
              <a:off x="6400688"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1"/>
            <p:cNvSpPr/>
            <p:nvPr/>
          </p:nvSpPr>
          <p:spPr>
            <a:xfrm>
              <a:off x="6887396"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1"/>
            <p:cNvSpPr/>
            <p:nvPr/>
          </p:nvSpPr>
          <p:spPr>
            <a:xfrm>
              <a:off x="737410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88" name="Google Shape;888;p21"/>
          <p:cNvSpPr txBox="1">
            <a:spLocks noGrp="1"/>
          </p:cNvSpPr>
          <p:nvPr>
            <p:ph type="title" hasCustomPrompt="1"/>
          </p:nvPr>
        </p:nvSpPr>
        <p:spPr>
          <a:xfrm>
            <a:off x="713225" y="1152601"/>
            <a:ext cx="41583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89" name="Google Shape;889;p21"/>
          <p:cNvSpPr txBox="1">
            <a:spLocks noGrp="1"/>
          </p:cNvSpPr>
          <p:nvPr>
            <p:ph type="subTitle" idx="1"/>
          </p:nvPr>
        </p:nvSpPr>
        <p:spPr>
          <a:xfrm>
            <a:off x="713225" y="1907476"/>
            <a:ext cx="41583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0" name="Google Shape;890;p21"/>
          <p:cNvSpPr txBox="1">
            <a:spLocks noGrp="1"/>
          </p:cNvSpPr>
          <p:nvPr>
            <p:ph type="title" idx="2" hasCustomPrompt="1"/>
          </p:nvPr>
        </p:nvSpPr>
        <p:spPr>
          <a:xfrm>
            <a:off x="4272475" y="2926801"/>
            <a:ext cx="4158300" cy="75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40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891" name="Google Shape;891;p21"/>
          <p:cNvSpPr txBox="1">
            <a:spLocks noGrp="1"/>
          </p:cNvSpPr>
          <p:nvPr>
            <p:ph type="subTitle" idx="3"/>
          </p:nvPr>
        </p:nvSpPr>
        <p:spPr>
          <a:xfrm>
            <a:off x="4272475" y="3681599"/>
            <a:ext cx="4158300" cy="3093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92"/>
        <p:cNvGrpSpPr/>
        <p:nvPr/>
      </p:nvGrpSpPr>
      <p:grpSpPr>
        <a:xfrm>
          <a:off x="0" y="0"/>
          <a:ext cx="0" cy="0"/>
          <a:chOff x="0" y="0"/>
          <a:chExt cx="0" cy="0"/>
        </a:xfrm>
      </p:grpSpPr>
      <p:grpSp>
        <p:nvGrpSpPr>
          <p:cNvPr id="893" name="Google Shape;893;p22"/>
          <p:cNvGrpSpPr/>
          <p:nvPr/>
        </p:nvGrpSpPr>
        <p:grpSpPr>
          <a:xfrm>
            <a:off x="957220" y="539456"/>
            <a:ext cx="7229561" cy="4064588"/>
            <a:chOff x="73489" y="1188045"/>
            <a:chExt cx="7883067" cy="4432001"/>
          </a:xfrm>
        </p:grpSpPr>
        <p:sp>
          <p:nvSpPr>
            <p:cNvPr id="894" name="Google Shape;894;p22"/>
            <p:cNvSpPr/>
            <p:nvPr/>
          </p:nvSpPr>
          <p:spPr>
            <a:xfrm>
              <a:off x="73489" y="1188885"/>
              <a:ext cx="582453" cy="4431160"/>
            </a:xfrm>
            <a:custGeom>
              <a:avLst/>
              <a:gdLst/>
              <a:ahLst/>
              <a:cxnLst/>
              <a:rect l="l" t="t" r="r" b="b"/>
              <a:pathLst>
                <a:path w="582453" h="4431160" extrusionOk="0">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2"/>
            <p:cNvSpPr/>
            <p:nvPr/>
          </p:nvSpPr>
          <p:spPr>
            <a:xfrm>
              <a:off x="560196" y="1191406"/>
              <a:ext cx="582453" cy="4428640"/>
            </a:xfrm>
            <a:custGeom>
              <a:avLst/>
              <a:gdLst/>
              <a:ahLst/>
              <a:cxnLst/>
              <a:rect l="l" t="t" r="r" b="b"/>
              <a:pathLst>
                <a:path w="582453" h="4428640" extrusionOk="0">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2"/>
            <p:cNvSpPr/>
            <p:nvPr/>
          </p:nvSpPr>
          <p:spPr>
            <a:xfrm>
              <a:off x="1046904"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2"/>
            <p:cNvSpPr/>
            <p:nvPr/>
          </p:nvSpPr>
          <p:spPr>
            <a:xfrm>
              <a:off x="1533612"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2"/>
            <p:cNvSpPr/>
            <p:nvPr/>
          </p:nvSpPr>
          <p:spPr>
            <a:xfrm>
              <a:off x="2020319" y="1188045"/>
              <a:ext cx="582453" cy="4432000"/>
            </a:xfrm>
            <a:custGeom>
              <a:avLst/>
              <a:gdLst/>
              <a:ahLst/>
              <a:cxnLst/>
              <a:rect l="l" t="t" r="r" b="b"/>
              <a:pathLst>
                <a:path w="582453" h="4432000" extrusionOk="0">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2"/>
            <p:cNvSpPr/>
            <p:nvPr/>
          </p:nvSpPr>
          <p:spPr>
            <a:xfrm>
              <a:off x="2507027"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0" name="Google Shape;900;p22"/>
            <p:cNvSpPr/>
            <p:nvPr/>
          </p:nvSpPr>
          <p:spPr>
            <a:xfrm>
              <a:off x="2993315"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1" name="Google Shape;901;p22"/>
            <p:cNvSpPr/>
            <p:nvPr/>
          </p:nvSpPr>
          <p:spPr>
            <a:xfrm>
              <a:off x="3480022" y="1190986"/>
              <a:ext cx="582453" cy="4429060"/>
            </a:xfrm>
            <a:custGeom>
              <a:avLst/>
              <a:gdLst/>
              <a:ahLst/>
              <a:cxnLst/>
              <a:rect l="l" t="t" r="r" b="b"/>
              <a:pathLst>
                <a:path w="582453" h="4429060" extrusionOk="0">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2" name="Google Shape;902;p22"/>
            <p:cNvSpPr/>
            <p:nvPr/>
          </p:nvSpPr>
          <p:spPr>
            <a:xfrm>
              <a:off x="3967150" y="1189305"/>
              <a:ext cx="582033" cy="4430740"/>
            </a:xfrm>
            <a:custGeom>
              <a:avLst/>
              <a:gdLst/>
              <a:ahLst/>
              <a:cxnLst/>
              <a:rect l="l" t="t" r="r" b="b"/>
              <a:pathLst>
                <a:path w="582033" h="4430740" extrusionOk="0">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3" name="Google Shape;903;p22"/>
            <p:cNvSpPr/>
            <p:nvPr/>
          </p:nvSpPr>
          <p:spPr>
            <a:xfrm>
              <a:off x="4453857" y="1188885"/>
              <a:ext cx="582033" cy="4431160"/>
            </a:xfrm>
            <a:custGeom>
              <a:avLst/>
              <a:gdLst/>
              <a:ahLst/>
              <a:cxnLst/>
              <a:rect l="l" t="t" r="r" b="b"/>
              <a:pathLst>
                <a:path w="582033" h="4431160" extrusionOk="0">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22"/>
            <p:cNvSpPr/>
            <p:nvPr/>
          </p:nvSpPr>
          <p:spPr>
            <a:xfrm>
              <a:off x="4940565"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2"/>
            <p:cNvSpPr/>
            <p:nvPr/>
          </p:nvSpPr>
          <p:spPr>
            <a:xfrm>
              <a:off x="542727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2"/>
            <p:cNvSpPr/>
            <p:nvPr/>
          </p:nvSpPr>
          <p:spPr>
            <a:xfrm>
              <a:off x="5913981"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2"/>
            <p:cNvSpPr/>
            <p:nvPr/>
          </p:nvSpPr>
          <p:spPr>
            <a:xfrm>
              <a:off x="6400688"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22"/>
            <p:cNvSpPr/>
            <p:nvPr/>
          </p:nvSpPr>
          <p:spPr>
            <a:xfrm>
              <a:off x="6887396"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2"/>
            <p:cNvSpPr/>
            <p:nvPr/>
          </p:nvSpPr>
          <p:spPr>
            <a:xfrm>
              <a:off x="737410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10" name="Google Shape;910;p22"/>
          <p:cNvSpPr txBox="1">
            <a:spLocks noGrp="1"/>
          </p:cNvSpPr>
          <p:nvPr>
            <p:ph type="title"/>
          </p:nvPr>
        </p:nvSpPr>
        <p:spPr>
          <a:xfrm>
            <a:off x="2398514" y="732963"/>
            <a:ext cx="43470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11" name="Google Shape;911;p22"/>
          <p:cNvSpPr txBox="1">
            <a:spLocks noGrp="1"/>
          </p:cNvSpPr>
          <p:nvPr>
            <p:ph type="subTitle" idx="1"/>
          </p:nvPr>
        </p:nvSpPr>
        <p:spPr>
          <a:xfrm>
            <a:off x="2398477" y="1791663"/>
            <a:ext cx="4347000" cy="105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2" name="Google Shape;912;p22"/>
          <p:cNvSpPr txBox="1"/>
          <p:nvPr/>
        </p:nvSpPr>
        <p:spPr>
          <a:xfrm>
            <a:off x="2398477" y="3537013"/>
            <a:ext cx="43470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dk1"/>
                </a:solidFill>
                <a:latin typeface="Barlow"/>
                <a:ea typeface="Barlow"/>
                <a:cs typeface="Barlow"/>
                <a:sym typeface="Barlow"/>
              </a:rPr>
              <a:t>CREDITS: </a:t>
            </a:r>
            <a:r>
              <a:rPr lang="en" sz="1100">
                <a:solidFill>
                  <a:schemeClr val="dk1"/>
                </a:solidFill>
                <a:latin typeface="Barlow"/>
                <a:ea typeface="Barlow"/>
                <a:cs typeface="Barlow"/>
                <a:sym typeface="Barlow"/>
              </a:rPr>
              <a:t>This presentation template was created by </a:t>
            </a:r>
            <a:r>
              <a:rPr lang="en" sz="1100" b="1" u="sng">
                <a:solidFill>
                  <a:schemeClr val="hlink"/>
                </a:solidFill>
                <a:latin typeface="Barlow"/>
                <a:ea typeface="Barlow"/>
                <a:cs typeface="Barlow"/>
                <a:sym typeface="Barlow"/>
                <a:hlinkClick r:id="rId2"/>
              </a:rPr>
              <a:t>Slidesgo</a:t>
            </a:r>
            <a:r>
              <a:rPr lang="en" sz="1100" b="1">
                <a:solidFill>
                  <a:schemeClr val="dk1"/>
                </a:solidFill>
                <a:latin typeface="Barlow"/>
                <a:ea typeface="Barlow"/>
                <a:cs typeface="Barlow"/>
                <a:sym typeface="Barlow"/>
              </a:rPr>
              <a:t>,</a:t>
            </a:r>
            <a:r>
              <a:rPr lang="en" sz="1100">
                <a:solidFill>
                  <a:schemeClr val="dk1"/>
                </a:solidFill>
                <a:latin typeface="Barlow"/>
                <a:ea typeface="Barlow"/>
                <a:cs typeface="Barlow"/>
                <a:sym typeface="Barlow"/>
              </a:rPr>
              <a:t> and includes icons by </a:t>
            </a:r>
            <a:r>
              <a:rPr lang="en" sz="1100" b="1" u="sng">
                <a:solidFill>
                  <a:schemeClr val="dk1"/>
                </a:solidFill>
                <a:latin typeface="Barlow"/>
                <a:ea typeface="Barlow"/>
                <a:cs typeface="Barlow"/>
                <a:sym typeface="Barlow"/>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100" b="1">
                <a:solidFill>
                  <a:schemeClr val="dk1"/>
                </a:solidFill>
                <a:latin typeface="Barlow"/>
                <a:ea typeface="Barlow"/>
                <a:cs typeface="Barlow"/>
                <a:sym typeface="Barlow"/>
              </a:rPr>
              <a:t>, </a:t>
            </a:r>
            <a:r>
              <a:rPr lang="en" sz="1100">
                <a:solidFill>
                  <a:schemeClr val="dk1"/>
                </a:solidFill>
                <a:latin typeface="Barlow"/>
                <a:ea typeface="Barlow"/>
                <a:cs typeface="Barlow"/>
                <a:sym typeface="Barlow"/>
              </a:rPr>
              <a:t>and infographics &amp; images by</a:t>
            </a:r>
            <a:r>
              <a:rPr lang="en" sz="1100" b="1">
                <a:solidFill>
                  <a:schemeClr val="dk1"/>
                </a:solidFill>
                <a:latin typeface="Barlow"/>
                <a:ea typeface="Barlow"/>
                <a:cs typeface="Barlow"/>
                <a:sym typeface="Barlow"/>
              </a:rPr>
              <a:t> </a:t>
            </a:r>
            <a:r>
              <a:rPr lang="en" sz="1100" b="1" u="sng">
                <a:solidFill>
                  <a:schemeClr val="dk1"/>
                </a:solidFill>
                <a:latin typeface="Barlow"/>
                <a:ea typeface="Barlow"/>
                <a:cs typeface="Barlow"/>
                <a:sym typeface="Barlow"/>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100" b="1" u="sng">
                <a:solidFill>
                  <a:schemeClr val="dk1"/>
                </a:solidFill>
                <a:latin typeface="Barlow"/>
                <a:ea typeface="Barlow"/>
                <a:cs typeface="Barlow"/>
                <a:sym typeface="Barlow"/>
              </a:rPr>
              <a:t> </a:t>
            </a:r>
            <a:endParaRPr sz="1100" b="1" u="sng">
              <a:solidFill>
                <a:schemeClr val="dk1"/>
              </a:solidFill>
              <a:latin typeface="Barlow"/>
              <a:ea typeface="Barlow"/>
              <a:cs typeface="Barlow"/>
              <a:sym typeface="Barl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13"/>
        <p:cNvGrpSpPr/>
        <p:nvPr/>
      </p:nvGrpSpPr>
      <p:grpSpPr>
        <a:xfrm>
          <a:off x="0" y="0"/>
          <a:ext cx="0" cy="0"/>
          <a:chOff x="0" y="0"/>
          <a:chExt cx="0" cy="0"/>
        </a:xfrm>
      </p:grpSpPr>
      <p:grpSp>
        <p:nvGrpSpPr>
          <p:cNvPr id="914" name="Google Shape;914;p23"/>
          <p:cNvGrpSpPr/>
          <p:nvPr/>
        </p:nvGrpSpPr>
        <p:grpSpPr>
          <a:xfrm>
            <a:off x="957220" y="539456"/>
            <a:ext cx="7229561" cy="4064588"/>
            <a:chOff x="73489" y="1188045"/>
            <a:chExt cx="7883067" cy="4432001"/>
          </a:xfrm>
        </p:grpSpPr>
        <p:sp>
          <p:nvSpPr>
            <p:cNvPr id="915" name="Google Shape;915;p23"/>
            <p:cNvSpPr/>
            <p:nvPr/>
          </p:nvSpPr>
          <p:spPr>
            <a:xfrm>
              <a:off x="73489" y="1188885"/>
              <a:ext cx="582453" cy="4431160"/>
            </a:xfrm>
            <a:custGeom>
              <a:avLst/>
              <a:gdLst/>
              <a:ahLst/>
              <a:cxnLst/>
              <a:rect l="l" t="t" r="r" b="b"/>
              <a:pathLst>
                <a:path w="582453" h="4431160" extrusionOk="0">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3"/>
            <p:cNvSpPr/>
            <p:nvPr/>
          </p:nvSpPr>
          <p:spPr>
            <a:xfrm>
              <a:off x="560196" y="1191406"/>
              <a:ext cx="582453" cy="4428640"/>
            </a:xfrm>
            <a:custGeom>
              <a:avLst/>
              <a:gdLst/>
              <a:ahLst/>
              <a:cxnLst/>
              <a:rect l="l" t="t" r="r" b="b"/>
              <a:pathLst>
                <a:path w="582453" h="4428640" extrusionOk="0">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23"/>
            <p:cNvSpPr/>
            <p:nvPr/>
          </p:nvSpPr>
          <p:spPr>
            <a:xfrm>
              <a:off x="1046904"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3"/>
            <p:cNvSpPr/>
            <p:nvPr/>
          </p:nvSpPr>
          <p:spPr>
            <a:xfrm>
              <a:off x="1533612"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3"/>
            <p:cNvSpPr/>
            <p:nvPr/>
          </p:nvSpPr>
          <p:spPr>
            <a:xfrm>
              <a:off x="2020319" y="1188045"/>
              <a:ext cx="582453" cy="4432000"/>
            </a:xfrm>
            <a:custGeom>
              <a:avLst/>
              <a:gdLst/>
              <a:ahLst/>
              <a:cxnLst/>
              <a:rect l="l" t="t" r="r" b="b"/>
              <a:pathLst>
                <a:path w="582453" h="4432000" extrusionOk="0">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3"/>
            <p:cNvSpPr/>
            <p:nvPr/>
          </p:nvSpPr>
          <p:spPr>
            <a:xfrm>
              <a:off x="2507027"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3"/>
            <p:cNvSpPr/>
            <p:nvPr/>
          </p:nvSpPr>
          <p:spPr>
            <a:xfrm>
              <a:off x="2993315"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3"/>
            <p:cNvSpPr/>
            <p:nvPr/>
          </p:nvSpPr>
          <p:spPr>
            <a:xfrm>
              <a:off x="3480022" y="1190986"/>
              <a:ext cx="582453" cy="4429060"/>
            </a:xfrm>
            <a:custGeom>
              <a:avLst/>
              <a:gdLst/>
              <a:ahLst/>
              <a:cxnLst/>
              <a:rect l="l" t="t" r="r" b="b"/>
              <a:pathLst>
                <a:path w="582453" h="4429060" extrusionOk="0">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3"/>
            <p:cNvSpPr/>
            <p:nvPr/>
          </p:nvSpPr>
          <p:spPr>
            <a:xfrm>
              <a:off x="3967150" y="1189305"/>
              <a:ext cx="582033" cy="4430740"/>
            </a:xfrm>
            <a:custGeom>
              <a:avLst/>
              <a:gdLst/>
              <a:ahLst/>
              <a:cxnLst/>
              <a:rect l="l" t="t" r="r" b="b"/>
              <a:pathLst>
                <a:path w="582033" h="4430740" extrusionOk="0">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23"/>
            <p:cNvSpPr/>
            <p:nvPr/>
          </p:nvSpPr>
          <p:spPr>
            <a:xfrm>
              <a:off x="4453857" y="1188885"/>
              <a:ext cx="582033" cy="4431160"/>
            </a:xfrm>
            <a:custGeom>
              <a:avLst/>
              <a:gdLst/>
              <a:ahLst/>
              <a:cxnLst/>
              <a:rect l="l" t="t" r="r" b="b"/>
              <a:pathLst>
                <a:path w="582033" h="4431160" extrusionOk="0">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23"/>
            <p:cNvSpPr/>
            <p:nvPr/>
          </p:nvSpPr>
          <p:spPr>
            <a:xfrm>
              <a:off x="4940565"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23"/>
            <p:cNvSpPr/>
            <p:nvPr/>
          </p:nvSpPr>
          <p:spPr>
            <a:xfrm>
              <a:off x="542727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23"/>
            <p:cNvSpPr/>
            <p:nvPr/>
          </p:nvSpPr>
          <p:spPr>
            <a:xfrm>
              <a:off x="5913981"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3"/>
            <p:cNvSpPr/>
            <p:nvPr/>
          </p:nvSpPr>
          <p:spPr>
            <a:xfrm>
              <a:off x="6400688"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3"/>
            <p:cNvSpPr/>
            <p:nvPr/>
          </p:nvSpPr>
          <p:spPr>
            <a:xfrm>
              <a:off x="6887396"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3"/>
            <p:cNvSpPr/>
            <p:nvPr/>
          </p:nvSpPr>
          <p:spPr>
            <a:xfrm>
              <a:off x="737410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31" name="Google Shape;931;p23"/>
          <p:cNvPicPr preferRelativeResize="0"/>
          <p:nvPr/>
        </p:nvPicPr>
        <p:blipFill>
          <a:blip r:embed="rId2">
            <a:alphaModFix/>
          </a:blip>
          <a:stretch>
            <a:fillRect/>
          </a:stretch>
        </p:blipFill>
        <p:spPr>
          <a:xfrm rot="-1813214" flipH="1">
            <a:off x="8761122" y="2712969"/>
            <a:ext cx="1428656" cy="1351609"/>
          </a:xfrm>
          <a:prstGeom prst="rect">
            <a:avLst/>
          </a:prstGeom>
          <a:noFill/>
          <a:ln>
            <a:noFill/>
          </a:ln>
        </p:spPr>
      </p:pic>
      <p:pic>
        <p:nvPicPr>
          <p:cNvPr id="932" name="Google Shape;932;p23"/>
          <p:cNvPicPr preferRelativeResize="0"/>
          <p:nvPr/>
        </p:nvPicPr>
        <p:blipFill>
          <a:blip r:embed="rId3">
            <a:alphaModFix/>
          </a:blip>
          <a:stretch>
            <a:fillRect/>
          </a:stretch>
        </p:blipFill>
        <p:spPr>
          <a:xfrm flipH="1">
            <a:off x="-122175" y="3232150"/>
            <a:ext cx="2499875" cy="2499850"/>
          </a:xfrm>
          <a:prstGeom prst="rect">
            <a:avLst/>
          </a:prstGeom>
          <a:noFill/>
          <a:ln>
            <a:noFill/>
          </a:ln>
        </p:spPr>
      </p:pic>
      <p:pic>
        <p:nvPicPr>
          <p:cNvPr id="933" name="Google Shape;933;p23"/>
          <p:cNvPicPr preferRelativeResize="0"/>
          <p:nvPr/>
        </p:nvPicPr>
        <p:blipFill>
          <a:blip r:embed="rId4">
            <a:alphaModFix/>
          </a:blip>
          <a:stretch>
            <a:fillRect/>
          </a:stretch>
        </p:blipFill>
        <p:spPr>
          <a:xfrm rot="-3412494" flipH="1">
            <a:off x="8221191" y="369462"/>
            <a:ext cx="1263065" cy="1263047"/>
          </a:xfrm>
          <a:prstGeom prst="rect">
            <a:avLst/>
          </a:prstGeom>
          <a:noFill/>
          <a:ln>
            <a:noFill/>
          </a:ln>
        </p:spPr>
      </p:pic>
      <p:sp>
        <p:nvSpPr>
          <p:cNvPr id="934" name="Google Shape;934;p23"/>
          <p:cNvSpPr/>
          <p:nvPr/>
        </p:nvSpPr>
        <p:spPr>
          <a:xfrm flipH="1">
            <a:off x="7679499" y="912248"/>
            <a:ext cx="177551" cy="177479"/>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23"/>
          <p:cNvSpPr/>
          <p:nvPr/>
        </p:nvSpPr>
        <p:spPr>
          <a:xfrm rot="4576959" flipH="1">
            <a:off x="9082945" y="253207"/>
            <a:ext cx="177183" cy="17711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936" name="Google Shape;936;p23"/>
          <p:cNvPicPr preferRelativeResize="0"/>
          <p:nvPr/>
        </p:nvPicPr>
        <p:blipFill>
          <a:blip r:embed="rId5">
            <a:alphaModFix/>
          </a:blip>
          <a:stretch>
            <a:fillRect/>
          </a:stretch>
        </p:blipFill>
        <p:spPr>
          <a:xfrm flipH="1">
            <a:off x="8138928" y="3717699"/>
            <a:ext cx="292956" cy="1188200"/>
          </a:xfrm>
          <a:prstGeom prst="rect">
            <a:avLst/>
          </a:prstGeom>
          <a:noFill/>
          <a:ln>
            <a:noFill/>
          </a:ln>
        </p:spPr>
      </p:pic>
      <p:pic>
        <p:nvPicPr>
          <p:cNvPr id="937" name="Google Shape;937;p23"/>
          <p:cNvPicPr preferRelativeResize="0"/>
          <p:nvPr/>
        </p:nvPicPr>
        <p:blipFill>
          <a:blip r:embed="rId6">
            <a:alphaModFix/>
          </a:blip>
          <a:stretch>
            <a:fillRect/>
          </a:stretch>
        </p:blipFill>
        <p:spPr>
          <a:xfrm rot="5400000" flipH="1">
            <a:off x="5296701" y="4070575"/>
            <a:ext cx="2157923" cy="2159201"/>
          </a:xfrm>
          <a:prstGeom prst="rect">
            <a:avLst/>
          </a:prstGeom>
          <a:noFill/>
          <a:ln>
            <a:noFill/>
          </a:ln>
        </p:spPr>
      </p:pic>
      <p:pic>
        <p:nvPicPr>
          <p:cNvPr id="938" name="Google Shape;938;p23"/>
          <p:cNvPicPr preferRelativeResize="0"/>
          <p:nvPr/>
        </p:nvPicPr>
        <p:blipFill>
          <a:blip r:embed="rId7">
            <a:alphaModFix/>
          </a:blip>
          <a:stretch>
            <a:fillRect/>
          </a:stretch>
        </p:blipFill>
        <p:spPr>
          <a:xfrm rot="-3394429" flipH="1">
            <a:off x="-538680" y="505117"/>
            <a:ext cx="2065408" cy="139054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39"/>
        <p:cNvGrpSpPr/>
        <p:nvPr/>
      </p:nvGrpSpPr>
      <p:grpSpPr>
        <a:xfrm>
          <a:off x="0" y="0"/>
          <a:ext cx="0" cy="0"/>
          <a:chOff x="0" y="0"/>
          <a:chExt cx="0" cy="0"/>
        </a:xfrm>
      </p:grpSpPr>
      <p:pic>
        <p:nvPicPr>
          <p:cNvPr id="940" name="Google Shape;940;p24"/>
          <p:cNvPicPr preferRelativeResize="0"/>
          <p:nvPr/>
        </p:nvPicPr>
        <p:blipFill>
          <a:blip r:embed="rId2">
            <a:alphaModFix/>
          </a:blip>
          <a:stretch>
            <a:fillRect/>
          </a:stretch>
        </p:blipFill>
        <p:spPr>
          <a:xfrm rot="1813218">
            <a:off x="-92013" y="4225376"/>
            <a:ext cx="1711527" cy="1619226"/>
          </a:xfrm>
          <a:prstGeom prst="rect">
            <a:avLst/>
          </a:prstGeom>
          <a:noFill/>
          <a:ln>
            <a:noFill/>
          </a:ln>
        </p:spPr>
      </p:pic>
      <p:pic>
        <p:nvPicPr>
          <p:cNvPr id="941" name="Google Shape;941;p24"/>
          <p:cNvPicPr preferRelativeResize="0"/>
          <p:nvPr/>
        </p:nvPicPr>
        <p:blipFill>
          <a:blip r:embed="rId3">
            <a:alphaModFix/>
          </a:blip>
          <a:stretch>
            <a:fillRect/>
          </a:stretch>
        </p:blipFill>
        <p:spPr>
          <a:xfrm rot="-6350424">
            <a:off x="1697100" y="4099031"/>
            <a:ext cx="1098952" cy="1098960"/>
          </a:xfrm>
          <a:prstGeom prst="rect">
            <a:avLst/>
          </a:prstGeom>
          <a:noFill/>
          <a:ln>
            <a:noFill/>
          </a:ln>
        </p:spPr>
      </p:pic>
      <p:pic>
        <p:nvPicPr>
          <p:cNvPr id="942" name="Google Shape;942;p24"/>
          <p:cNvPicPr preferRelativeResize="0"/>
          <p:nvPr/>
        </p:nvPicPr>
        <p:blipFill>
          <a:blip r:embed="rId4">
            <a:alphaModFix/>
          </a:blip>
          <a:stretch>
            <a:fillRect/>
          </a:stretch>
        </p:blipFill>
        <p:spPr>
          <a:xfrm rot="5400000">
            <a:off x="8051245" y="-166449"/>
            <a:ext cx="311410" cy="1263048"/>
          </a:xfrm>
          <a:prstGeom prst="rect">
            <a:avLst/>
          </a:prstGeom>
          <a:noFill/>
          <a:ln>
            <a:noFill/>
          </a:ln>
        </p:spPr>
      </p:pic>
      <p:sp>
        <p:nvSpPr>
          <p:cNvPr id="943" name="Google Shape;943;p24"/>
          <p:cNvSpPr/>
          <p:nvPr/>
        </p:nvSpPr>
        <p:spPr>
          <a:xfrm rot="-7158600">
            <a:off x="8629289" y="1049772"/>
            <a:ext cx="177193" cy="17712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944" name="Google Shape;944;p24"/>
          <p:cNvPicPr preferRelativeResize="0"/>
          <p:nvPr/>
        </p:nvPicPr>
        <p:blipFill>
          <a:blip r:embed="rId5">
            <a:alphaModFix/>
          </a:blip>
          <a:stretch>
            <a:fillRect/>
          </a:stretch>
        </p:blipFill>
        <p:spPr>
          <a:xfrm>
            <a:off x="8495983" y="3728701"/>
            <a:ext cx="1262307" cy="1263051"/>
          </a:xfrm>
          <a:prstGeom prst="rect">
            <a:avLst/>
          </a:prstGeom>
          <a:noFill/>
          <a:ln>
            <a:noFill/>
          </a:ln>
        </p:spPr>
      </p:pic>
      <p:pic>
        <p:nvPicPr>
          <p:cNvPr id="945" name="Google Shape;945;p24"/>
          <p:cNvPicPr preferRelativeResize="0"/>
          <p:nvPr/>
        </p:nvPicPr>
        <p:blipFill>
          <a:blip r:embed="rId6">
            <a:alphaModFix/>
          </a:blip>
          <a:stretch>
            <a:fillRect/>
          </a:stretch>
        </p:blipFill>
        <p:spPr>
          <a:xfrm>
            <a:off x="-811125" y="0"/>
            <a:ext cx="1789087" cy="1790152"/>
          </a:xfrm>
          <a:prstGeom prst="rect">
            <a:avLst/>
          </a:prstGeom>
          <a:noFill/>
          <a:ln>
            <a:noFill/>
          </a:ln>
        </p:spPr>
      </p:pic>
      <p:grpSp>
        <p:nvGrpSpPr>
          <p:cNvPr id="946" name="Google Shape;946;p24"/>
          <p:cNvGrpSpPr/>
          <p:nvPr/>
        </p:nvGrpSpPr>
        <p:grpSpPr>
          <a:xfrm>
            <a:off x="305531" y="309374"/>
            <a:ext cx="8532938" cy="4524752"/>
            <a:chOff x="1665664" y="1061708"/>
            <a:chExt cx="7622778" cy="4029524"/>
          </a:xfrm>
        </p:grpSpPr>
        <p:grpSp>
          <p:nvGrpSpPr>
            <p:cNvPr id="947" name="Google Shape;947;p24"/>
            <p:cNvGrpSpPr/>
            <p:nvPr/>
          </p:nvGrpSpPr>
          <p:grpSpPr>
            <a:xfrm>
              <a:off x="5648839" y="1061708"/>
              <a:ext cx="3639603" cy="4029524"/>
              <a:chOff x="5648839" y="1061708"/>
              <a:chExt cx="3639603" cy="4029524"/>
            </a:xfrm>
          </p:grpSpPr>
          <p:sp>
            <p:nvSpPr>
              <p:cNvPr id="948" name="Google Shape;948;p24"/>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49" name="Google Shape;949;p24"/>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950" name="Google Shape;950;p24"/>
              <p:cNvGrpSpPr/>
              <p:nvPr/>
            </p:nvGrpSpPr>
            <p:grpSpPr>
              <a:xfrm>
                <a:off x="5648839" y="1401060"/>
                <a:ext cx="3637350" cy="3346325"/>
                <a:chOff x="5648839" y="1401060"/>
                <a:chExt cx="3637350" cy="3346325"/>
              </a:xfrm>
            </p:grpSpPr>
            <p:sp>
              <p:nvSpPr>
                <p:cNvPr id="951" name="Google Shape;951;p24"/>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52" name="Google Shape;952;p24"/>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53" name="Google Shape;953;p24"/>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54" name="Google Shape;954;p24"/>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55" name="Google Shape;955;p24"/>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56" name="Google Shape;956;p24"/>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57" name="Google Shape;957;p24"/>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58" name="Google Shape;958;p24"/>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59" name="Google Shape;959;p24"/>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60" name="Google Shape;960;p24"/>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61" name="Google Shape;961;p24"/>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962" name="Google Shape;962;p24"/>
              <p:cNvGrpSpPr/>
              <p:nvPr/>
            </p:nvGrpSpPr>
            <p:grpSpPr>
              <a:xfrm>
                <a:off x="5983398" y="1061708"/>
                <a:ext cx="3305044" cy="4023905"/>
                <a:chOff x="5983398" y="1061708"/>
                <a:chExt cx="3305044" cy="4023905"/>
              </a:xfrm>
            </p:grpSpPr>
            <p:sp>
              <p:nvSpPr>
                <p:cNvPr id="963" name="Google Shape;963;p24"/>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64" name="Google Shape;964;p24"/>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65" name="Google Shape;965;p24"/>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66" name="Google Shape;966;p24"/>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67" name="Google Shape;967;p24"/>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68" name="Google Shape;968;p24"/>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69" name="Google Shape;969;p24"/>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70" name="Google Shape;970;p24"/>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71" name="Google Shape;971;p24"/>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72" name="Google Shape;972;p24"/>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73" name="Google Shape;973;p24"/>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974" name="Google Shape;974;p24"/>
            <p:cNvGrpSpPr/>
            <p:nvPr/>
          </p:nvGrpSpPr>
          <p:grpSpPr>
            <a:xfrm>
              <a:off x="1665664" y="1061708"/>
              <a:ext cx="3977542" cy="4029523"/>
              <a:chOff x="1665664" y="1061708"/>
              <a:chExt cx="3977542" cy="4029523"/>
            </a:xfrm>
          </p:grpSpPr>
          <p:grpSp>
            <p:nvGrpSpPr>
              <p:cNvPr id="975" name="Google Shape;975;p24"/>
              <p:cNvGrpSpPr/>
              <p:nvPr/>
            </p:nvGrpSpPr>
            <p:grpSpPr>
              <a:xfrm>
                <a:off x="1667917" y="1401060"/>
                <a:ext cx="3974163" cy="3346325"/>
                <a:chOff x="1667917" y="1401060"/>
                <a:chExt cx="3974163" cy="3346325"/>
              </a:xfrm>
            </p:grpSpPr>
            <p:sp>
              <p:nvSpPr>
                <p:cNvPr id="976" name="Google Shape;976;p24"/>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77" name="Google Shape;977;p24"/>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78" name="Google Shape;978;p24"/>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79" name="Google Shape;979;p24"/>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80" name="Google Shape;980;p24"/>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81" name="Google Shape;981;p24"/>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82" name="Google Shape;982;p24"/>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83" name="Google Shape;983;p24"/>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84" name="Google Shape;984;p24"/>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85" name="Google Shape;985;p24"/>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86" name="Google Shape;986;p24"/>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987" name="Google Shape;987;p24"/>
              <p:cNvGrpSpPr/>
              <p:nvPr/>
            </p:nvGrpSpPr>
            <p:grpSpPr>
              <a:xfrm>
                <a:off x="2002476" y="1061708"/>
                <a:ext cx="3305044" cy="4023905"/>
                <a:chOff x="2002476" y="1061708"/>
                <a:chExt cx="3305044" cy="4023905"/>
              </a:xfrm>
            </p:grpSpPr>
            <p:sp>
              <p:nvSpPr>
                <p:cNvPr id="988" name="Google Shape;988;p24"/>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89" name="Google Shape;989;p24"/>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90" name="Google Shape;990;p24"/>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91" name="Google Shape;991;p24"/>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92" name="Google Shape;992;p24"/>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93" name="Google Shape;993;p24"/>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94" name="Google Shape;994;p24"/>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95" name="Google Shape;995;p24"/>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96" name="Google Shape;996;p24"/>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97" name="Google Shape;997;p24"/>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98" name="Google Shape;998;p24"/>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sp>
            <p:nvSpPr>
              <p:cNvPr id="999" name="Google Shape;999;p24"/>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1000"/>
        <p:cNvGrpSpPr/>
        <p:nvPr/>
      </p:nvGrpSpPr>
      <p:grpSpPr>
        <a:xfrm>
          <a:off x="0" y="0"/>
          <a:ext cx="0" cy="0"/>
          <a:chOff x="0" y="0"/>
          <a:chExt cx="0" cy="0"/>
        </a:xfrm>
      </p:grpSpPr>
      <p:grpSp>
        <p:nvGrpSpPr>
          <p:cNvPr id="1001" name="Google Shape;1001;p25"/>
          <p:cNvGrpSpPr/>
          <p:nvPr/>
        </p:nvGrpSpPr>
        <p:grpSpPr>
          <a:xfrm>
            <a:off x="361082" y="266838"/>
            <a:ext cx="8621744" cy="4768895"/>
            <a:chOff x="361082" y="266838"/>
            <a:chExt cx="8621744" cy="4768895"/>
          </a:xfrm>
        </p:grpSpPr>
        <p:grpSp>
          <p:nvGrpSpPr>
            <p:cNvPr id="1002" name="Google Shape;1002;p25"/>
            <p:cNvGrpSpPr/>
            <p:nvPr/>
          </p:nvGrpSpPr>
          <p:grpSpPr>
            <a:xfrm rot="-1203388">
              <a:off x="400540" y="1361090"/>
              <a:ext cx="280073" cy="279635"/>
              <a:chOff x="1527250" y="3032100"/>
              <a:chExt cx="239825" cy="239450"/>
            </a:xfrm>
          </p:grpSpPr>
          <p:sp>
            <p:nvSpPr>
              <p:cNvPr id="1003" name="Google Shape;1003;p25"/>
              <p:cNvSpPr/>
              <p:nvPr/>
            </p:nvSpPr>
            <p:spPr>
              <a:xfrm>
                <a:off x="1623575" y="3032100"/>
                <a:ext cx="72075" cy="80875"/>
              </a:xfrm>
              <a:custGeom>
                <a:avLst/>
                <a:gdLst/>
                <a:ahLst/>
                <a:cxnLst/>
                <a:rect l="l" t="t" r="r" b="b"/>
                <a:pathLst>
                  <a:path w="2883" h="3235" extrusionOk="0">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5"/>
              <p:cNvSpPr/>
              <p:nvPr/>
            </p:nvSpPr>
            <p:spPr>
              <a:xfrm>
                <a:off x="1700025" y="3181625"/>
                <a:ext cx="67050" cy="73775"/>
              </a:xfrm>
              <a:custGeom>
                <a:avLst/>
                <a:gdLst/>
                <a:ahLst/>
                <a:cxnLst/>
                <a:rect l="l" t="t" r="r" b="b"/>
                <a:pathLst>
                  <a:path w="2682" h="2951" extrusionOk="0">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5"/>
              <p:cNvSpPr/>
              <p:nvPr/>
            </p:nvSpPr>
            <p:spPr>
              <a:xfrm>
                <a:off x="1527250" y="3196275"/>
                <a:ext cx="64400" cy="75275"/>
              </a:xfrm>
              <a:custGeom>
                <a:avLst/>
                <a:gdLst/>
                <a:ahLst/>
                <a:cxnLst/>
                <a:rect l="l" t="t" r="r" b="b"/>
                <a:pathLst>
                  <a:path w="2576" h="3011" extrusionOk="0">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 name="Google Shape;1006;p25"/>
            <p:cNvSpPr/>
            <p:nvPr/>
          </p:nvSpPr>
          <p:spPr>
            <a:xfrm rot="4476490">
              <a:off x="1948553" y="4604095"/>
              <a:ext cx="358998" cy="408681"/>
            </a:xfrm>
            <a:custGeom>
              <a:avLst/>
              <a:gdLst/>
              <a:ahLst/>
              <a:cxnLst/>
              <a:rect l="l" t="t" r="r" b="b"/>
              <a:pathLst>
                <a:path w="11099" h="12635" extrusionOk="0">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7" name="Google Shape;1007;p25"/>
            <p:cNvGrpSpPr/>
            <p:nvPr/>
          </p:nvGrpSpPr>
          <p:grpSpPr>
            <a:xfrm>
              <a:off x="477400" y="383100"/>
              <a:ext cx="484975" cy="642875"/>
              <a:chOff x="477400" y="383100"/>
              <a:chExt cx="484975" cy="642875"/>
            </a:xfrm>
          </p:grpSpPr>
          <p:sp>
            <p:nvSpPr>
              <p:cNvPr id="1008" name="Google Shape;1008;p25"/>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5"/>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25"/>
            <p:cNvGrpSpPr/>
            <p:nvPr/>
          </p:nvGrpSpPr>
          <p:grpSpPr>
            <a:xfrm>
              <a:off x="8331913" y="266838"/>
              <a:ext cx="444875" cy="545100"/>
              <a:chOff x="8331913" y="266838"/>
              <a:chExt cx="444875" cy="545100"/>
            </a:xfrm>
          </p:grpSpPr>
          <p:sp>
            <p:nvSpPr>
              <p:cNvPr id="1011" name="Google Shape;1011;p25"/>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5"/>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25"/>
            <p:cNvSpPr/>
            <p:nvPr/>
          </p:nvSpPr>
          <p:spPr>
            <a:xfrm>
              <a:off x="2662396" y="385100"/>
              <a:ext cx="163077" cy="308592"/>
            </a:xfrm>
            <a:custGeom>
              <a:avLst/>
              <a:gdLst/>
              <a:ahLst/>
              <a:cxnLst/>
              <a:rect l="l" t="t" r="r" b="b"/>
              <a:pathLst>
                <a:path w="4838" h="9155" extrusionOk="0">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5"/>
            <p:cNvSpPr/>
            <p:nvPr/>
          </p:nvSpPr>
          <p:spPr>
            <a:xfrm rot="-829608">
              <a:off x="8580199" y="2608737"/>
              <a:ext cx="358995" cy="408676"/>
            </a:xfrm>
            <a:custGeom>
              <a:avLst/>
              <a:gdLst/>
              <a:ahLst/>
              <a:cxnLst/>
              <a:rect l="l" t="t" r="r" b="b"/>
              <a:pathLst>
                <a:path w="11099" h="12635" extrusionOk="0">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5" name="Google Shape;1015;p25"/>
          <p:cNvSpPr/>
          <p:nvPr/>
        </p:nvSpPr>
        <p:spPr>
          <a:xfrm>
            <a:off x="0" y="-11575"/>
            <a:ext cx="9144062" cy="5157878"/>
          </a:xfrm>
          <a:custGeom>
            <a:avLst/>
            <a:gdLst/>
            <a:ahLst/>
            <a:cxnLst/>
            <a:rect l="l" t="t" r="r" b="b"/>
            <a:pathLst>
              <a:path w="73796" h="41626" extrusionOk="0">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8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5"/>
          <p:cNvSpPr txBox="1">
            <a:spLocks noGrp="1"/>
          </p:cNvSpPr>
          <p:nvPr>
            <p:ph type="ctrTitle"/>
          </p:nvPr>
        </p:nvSpPr>
        <p:spPr>
          <a:xfrm>
            <a:off x="2041725" y="831263"/>
            <a:ext cx="5060400" cy="22356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rgbClr val="191919"/>
              </a:buClr>
              <a:buSzPts val="5200"/>
              <a:buNone/>
              <a:defRPr sz="7200">
                <a:latin typeface="Caveat Brush"/>
                <a:ea typeface="Caveat Brush"/>
                <a:cs typeface="Caveat Brush"/>
                <a:sym typeface="Caveat Brush"/>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17" name="Google Shape;1017;p25"/>
          <p:cNvSpPr txBox="1">
            <a:spLocks noGrp="1"/>
          </p:cNvSpPr>
          <p:nvPr>
            <p:ph type="subTitle" idx="1"/>
          </p:nvPr>
        </p:nvSpPr>
        <p:spPr>
          <a:xfrm>
            <a:off x="2307525" y="4013913"/>
            <a:ext cx="4528800" cy="4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18" name="Google Shape;1018;p25"/>
          <p:cNvSpPr txBox="1">
            <a:spLocks noGrp="1"/>
          </p:cNvSpPr>
          <p:nvPr>
            <p:ph type="ctrTitle" idx="2"/>
          </p:nvPr>
        </p:nvSpPr>
        <p:spPr>
          <a:xfrm>
            <a:off x="2041725" y="3066863"/>
            <a:ext cx="5060400" cy="7608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Clr>
                <a:srgbClr val="191919"/>
              </a:buClr>
              <a:buSzPts val="5200"/>
              <a:buNone/>
              <a:defRPr sz="7200">
                <a:solidFill>
                  <a:schemeClr val="accent1"/>
                </a:solidFill>
                <a:latin typeface="Caveat Brush"/>
                <a:ea typeface="Caveat Brush"/>
                <a:cs typeface="Caveat Brush"/>
                <a:sym typeface="Caveat Brush"/>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1">
  <p:cSld name="CUSTOM_8">
    <p:spTree>
      <p:nvGrpSpPr>
        <p:cNvPr id="1" name="Shape 1019"/>
        <p:cNvGrpSpPr/>
        <p:nvPr/>
      </p:nvGrpSpPr>
      <p:grpSpPr>
        <a:xfrm>
          <a:off x="0" y="0"/>
          <a:ext cx="0" cy="0"/>
          <a:chOff x="0" y="0"/>
          <a:chExt cx="0" cy="0"/>
        </a:xfrm>
      </p:grpSpPr>
      <p:sp>
        <p:nvSpPr>
          <p:cNvPr id="1020" name="Google Shape;1020;p26"/>
          <p:cNvSpPr/>
          <p:nvPr/>
        </p:nvSpPr>
        <p:spPr>
          <a:xfrm>
            <a:off x="0" y="-11575"/>
            <a:ext cx="9144062" cy="5157878"/>
          </a:xfrm>
          <a:custGeom>
            <a:avLst/>
            <a:gdLst/>
            <a:ahLst/>
            <a:cxnLst/>
            <a:rect l="l" t="t" r="r" b="b"/>
            <a:pathLst>
              <a:path w="73796" h="41626" extrusionOk="0">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6"/>
          <p:cNvSpPr txBox="1">
            <a:spLocks noGrp="1"/>
          </p:cNvSpPr>
          <p:nvPr>
            <p:ph type="title" hasCustomPrompt="1"/>
          </p:nvPr>
        </p:nvSpPr>
        <p:spPr>
          <a:xfrm>
            <a:off x="713100" y="2887212"/>
            <a:ext cx="2258100" cy="9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2" name="Google Shape;1022;p26"/>
          <p:cNvSpPr txBox="1">
            <a:spLocks noGrp="1"/>
          </p:cNvSpPr>
          <p:nvPr>
            <p:ph type="subTitle" idx="1"/>
          </p:nvPr>
        </p:nvSpPr>
        <p:spPr>
          <a:xfrm>
            <a:off x="713100" y="3826702"/>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23" name="Google Shape;1023;p26"/>
          <p:cNvSpPr txBox="1">
            <a:spLocks noGrp="1"/>
          </p:cNvSpPr>
          <p:nvPr>
            <p:ph type="title" idx="2" hasCustomPrompt="1"/>
          </p:nvPr>
        </p:nvSpPr>
        <p:spPr>
          <a:xfrm>
            <a:off x="3442950" y="2887200"/>
            <a:ext cx="2258100" cy="9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5"/>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4" name="Google Shape;1024;p26"/>
          <p:cNvSpPr txBox="1">
            <a:spLocks noGrp="1"/>
          </p:cNvSpPr>
          <p:nvPr>
            <p:ph type="subTitle" idx="3"/>
          </p:nvPr>
        </p:nvSpPr>
        <p:spPr>
          <a:xfrm>
            <a:off x="3442950" y="3826676"/>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25" name="Google Shape;1025;p26"/>
          <p:cNvSpPr txBox="1">
            <a:spLocks noGrp="1"/>
          </p:cNvSpPr>
          <p:nvPr>
            <p:ph type="title" idx="4" hasCustomPrompt="1"/>
          </p:nvPr>
        </p:nvSpPr>
        <p:spPr>
          <a:xfrm>
            <a:off x="6172800" y="2887207"/>
            <a:ext cx="2258100" cy="93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26" name="Google Shape;1026;p26"/>
          <p:cNvSpPr txBox="1">
            <a:spLocks noGrp="1"/>
          </p:cNvSpPr>
          <p:nvPr>
            <p:ph type="subTitle" idx="5"/>
          </p:nvPr>
        </p:nvSpPr>
        <p:spPr>
          <a:xfrm>
            <a:off x="6172800" y="3826673"/>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27" name="Google Shape;1027;p26"/>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28" name="Google Shape;1028;p26"/>
          <p:cNvGrpSpPr/>
          <p:nvPr/>
        </p:nvGrpSpPr>
        <p:grpSpPr>
          <a:xfrm>
            <a:off x="130486" y="161645"/>
            <a:ext cx="8715743" cy="4874957"/>
            <a:chOff x="130486" y="161645"/>
            <a:chExt cx="8715743" cy="4874957"/>
          </a:xfrm>
        </p:grpSpPr>
        <p:grpSp>
          <p:nvGrpSpPr>
            <p:cNvPr id="1029" name="Google Shape;1029;p26"/>
            <p:cNvGrpSpPr/>
            <p:nvPr/>
          </p:nvGrpSpPr>
          <p:grpSpPr>
            <a:xfrm rot="-240484">
              <a:off x="317617" y="307452"/>
              <a:ext cx="484997" cy="642904"/>
              <a:chOff x="477400" y="383100"/>
              <a:chExt cx="484975" cy="642875"/>
            </a:xfrm>
          </p:grpSpPr>
          <p:sp>
            <p:nvSpPr>
              <p:cNvPr id="1030" name="Google Shape;1030;p26"/>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6"/>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26"/>
            <p:cNvGrpSpPr/>
            <p:nvPr/>
          </p:nvGrpSpPr>
          <p:grpSpPr>
            <a:xfrm rot="1324746">
              <a:off x="8208453" y="356342"/>
              <a:ext cx="444891" cy="545120"/>
              <a:chOff x="8331913" y="266838"/>
              <a:chExt cx="444875" cy="545100"/>
            </a:xfrm>
          </p:grpSpPr>
          <p:sp>
            <p:nvSpPr>
              <p:cNvPr id="1033" name="Google Shape;1033;p26"/>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6"/>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 name="Google Shape;1035;p26"/>
            <p:cNvSpPr/>
            <p:nvPr/>
          </p:nvSpPr>
          <p:spPr>
            <a:xfrm>
              <a:off x="386625" y="2626588"/>
              <a:ext cx="221825" cy="219775"/>
            </a:xfrm>
            <a:custGeom>
              <a:avLst/>
              <a:gdLst/>
              <a:ahLst/>
              <a:cxnLst/>
              <a:rect l="l" t="t" r="r" b="b"/>
              <a:pathLst>
                <a:path w="8873" h="8791" extrusionOk="0">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6"/>
            <p:cNvSpPr/>
            <p:nvPr/>
          </p:nvSpPr>
          <p:spPr>
            <a:xfrm rot="-1983784">
              <a:off x="6395550" y="181145"/>
              <a:ext cx="163081" cy="308600"/>
            </a:xfrm>
            <a:custGeom>
              <a:avLst/>
              <a:gdLst/>
              <a:ahLst/>
              <a:cxnLst/>
              <a:rect l="l" t="t" r="r" b="b"/>
              <a:pathLst>
                <a:path w="4838" h="9155" extrusionOk="0">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6"/>
            <p:cNvSpPr/>
            <p:nvPr/>
          </p:nvSpPr>
          <p:spPr>
            <a:xfrm rot="-5532891">
              <a:off x="8455616" y="4420749"/>
              <a:ext cx="358988" cy="408669"/>
            </a:xfrm>
            <a:custGeom>
              <a:avLst/>
              <a:gdLst/>
              <a:ahLst/>
              <a:cxnLst/>
              <a:rect l="l" t="t" r="r" b="b"/>
              <a:pathLst>
                <a:path w="11099" h="12635" extrusionOk="0">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 name="Google Shape;1038;p26"/>
            <p:cNvGrpSpPr/>
            <p:nvPr/>
          </p:nvGrpSpPr>
          <p:grpSpPr>
            <a:xfrm rot="-6152559">
              <a:off x="157340" y="4631333"/>
              <a:ext cx="280060" cy="279622"/>
              <a:chOff x="1527250" y="3032100"/>
              <a:chExt cx="239825" cy="239450"/>
            </a:xfrm>
          </p:grpSpPr>
          <p:sp>
            <p:nvSpPr>
              <p:cNvPr id="1039" name="Google Shape;1039;p26"/>
              <p:cNvSpPr/>
              <p:nvPr/>
            </p:nvSpPr>
            <p:spPr>
              <a:xfrm>
                <a:off x="1623575" y="3032100"/>
                <a:ext cx="72075" cy="80875"/>
              </a:xfrm>
              <a:custGeom>
                <a:avLst/>
                <a:gdLst/>
                <a:ahLst/>
                <a:cxnLst/>
                <a:rect l="l" t="t" r="r" b="b"/>
                <a:pathLst>
                  <a:path w="2883" h="3235" extrusionOk="0">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6"/>
              <p:cNvSpPr/>
              <p:nvPr/>
            </p:nvSpPr>
            <p:spPr>
              <a:xfrm>
                <a:off x="1700025" y="3181625"/>
                <a:ext cx="67050" cy="73775"/>
              </a:xfrm>
              <a:custGeom>
                <a:avLst/>
                <a:gdLst/>
                <a:ahLst/>
                <a:cxnLst/>
                <a:rect l="l" t="t" r="r" b="b"/>
                <a:pathLst>
                  <a:path w="2682" h="2951" extrusionOk="0">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6"/>
              <p:cNvSpPr/>
              <p:nvPr/>
            </p:nvSpPr>
            <p:spPr>
              <a:xfrm>
                <a:off x="1527250" y="3196275"/>
                <a:ext cx="64400" cy="75275"/>
              </a:xfrm>
              <a:custGeom>
                <a:avLst/>
                <a:gdLst/>
                <a:ahLst/>
                <a:cxnLst/>
                <a:rect l="l" t="t" r="r" b="b"/>
                <a:pathLst>
                  <a:path w="2576" h="3011" extrusionOk="0">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26"/>
            <p:cNvGrpSpPr/>
            <p:nvPr/>
          </p:nvGrpSpPr>
          <p:grpSpPr>
            <a:xfrm rot="3637992">
              <a:off x="5948295" y="4726279"/>
              <a:ext cx="191797" cy="304277"/>
              <a:chOff x="7707175" y="1074324"/>
              <a:chExt cx="191796" cy="304277"/>
            </a:xfrm>
          </p:grpSpPr>
          <p:sp>
            <p:nvSpPr>
              <p:cNvPr id="1043" name="Google Shape;1043;p26"/>
              <p:cNvSpPr/>
              <p:nvPr/>
            </p:nvSpPr>
            <p:spPr>
              <a:xfrm>
                <a:off x="7773074" y="1247243"/>
                <a:ext cx="125898" cy="131358"/>
              </a:xfrm>
              <a:custGeom>
                <a:avLst/>
                <a:gdLst/>
                <a:ahLst/>
                <a:cxnLst/>
                <a:rect l="l" t="t" r="r" b="b"/>
                <a:pathLst>
                  <a:path w="3735" h="3897" extrusionOk="0">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6"/>
              <p:cNvSpPr/>
              <p:nvPr/>
            </p:nvSpPr>
            <p:spPr>
              <a:xfrm>
                <a:off x="7707175" y="1074324"/>
                <a:ext cx="75201" cy="65527"/>
              </a:xfrm>
              <a:custGeom>
                <a:avLst/>
                <a:gdLst/>
                <a:ahLst/>
                <a:cxnLst/>
                <a:rect l="l" t="t" r="r" b="b"/>
                <a:pathLst>
                  <a:path w="2231" h="1944" extrusionOk="0">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045"/>
        <p:cNvGrpSpPr/>
        <p:nvPr/>
      </p:nvGrpSpPr>
      <p:grpSpPr>
        <a:xfrm>
          <a:off x="0" y="0"/>
          <a:ext cx="0" cy="0"/>
          <a:chOff x="0" y="0"/>
          <a:chExt cx="0" cy="0"/>
        </a:xfrm>
      </p:grpSpPr>
      <p:sp>
        <p:nvSpPr>
          <p:cNvPr id="1046" name="Google Shape;1046;p27"/>
          <p:cNvSpPr/>
          <p:nvPr/>
        </p:nvSpPr>
        <p:spPr>
          <a:xfrm>
            <a:off x="0" y="-11575"/>
            <a:ext cx="9144062" cy="5157878"/>
          </a:xfrm>
          <a:custGeom>
            <a:avLst/>
            <a:gdLst/>
            <a:ahLst/>
            <a:cxnLst/>
            <a:rect l="l" t="t" r="r" b="b"/>
            <a:pathLst>
              <a:path w="73796" h="41626" extrusionOk="0">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8" name="Google Shape;1048;p27"/>
          <p:cNvSpPr txBox="1">
            <a:spLocks noGrp="1"/>
          </p:cNvSpPr>
          <p:nvPr>
            <p:ph type="title" idx="2"/>
          </p:nvPr>
        </p:nvSpPr>
        <p:spPr>
          <a:xfrm>
            <a:off x="2045238" y="3591950"/>
            <a:ext cx="2185500" cy="4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49" name="Google Shape;1049;p27"/>
          <p:cNvSpPr txBox="1">
            <a:spLocks noGrp="1"/>
          </p:cNvSpPr>
          <p:nvPr>
            <p:ph type="title" idx="3"/>
          </p:nvPr>
        </p:nvSpPr>
        <p:spPr>
          <a:xfrm>
            <a:off x="4913258" y="3591950"/>
            <a:ext cx="2185500" cy="422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0" name="Google Shape;1050;p27"/>
          <p:cNvSpPr txBox="1">
            <a:spLocks noGrp="1"/>
          </p:cNvSpPr>
          <p:nvPr>
            <p:ph type="subTitle" idx="1"/>
          </p:nvPr>
        </p:nvSpPr>
        <p:spPr>
          <a:xfrm>
            <a:off x="4913259" y="4014350"/>
            <a:ext cx="21855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51" name="Google Shape;1051;p27"/>
          <p:cNvSpPr txBox="1">
            <a:spLocks noGrp="1"/>
          </p:cNvSpPr>
          <p:nvPr>
            <p:ph type="subTitle" idx="4"/>
          </p:nvPr>
        </p:nvSpPr>
        <p:spPr>
          <a:xfrm>
            <a:off x="2045238" y="4014350"/>
            <a:ext cx="2185500" cy="54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1052" name="Google Shape;1052;p27"/>
          <p:cNvGrpSpPr/>
          <p:nvPr/>
        </p:nvGrpSpPr>
        <p:grpSpPr>
          <a:xfrm>
            <a:off x="204438" y="193325"/>
            <a:ext cx="8540534" cy="4596301"/>
            <a:chOff x="204438" y="193325"/>
            <a:chExt cx="8540534" cy="4596301"/>
          </a:xfrm>
        </p:grpSpPr>
        <p:grpSp>
          <p:nvGrpSpPr>
            <p:cNvPr id="1053" name="Google Shape;1053;p27"/>
            <p:cNvGrpSpPr/>
            <p:nvPr/>
          </p:nvGrpSpPr>
          <p:grpSpPr>
            <a:xfrm rot="-4520390" flipH="1">
              <a:off x="676369" y="187831"/>
              <a:ext cx="485003" cy="642912"/>
              <a:chOff x="477400" y="383100"/>
              <a:chExt cx="484975" cy="642875"/>
            </a:xfrm>
          </p:grpSpPr>
          <p:sp>
            <p:nvSpPr>
              <p:cNvPr id="1054" name="Google Shape;1054;p27"/>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7"/>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27"/>
            <p:cNvGrpSpPr/>
            <p:nvPr/>
          </p:nvGrpSpPr>
          <p:grpSpPr>
            <a:xfrm rot="9475254" flipH="1">
              <a:off x="8208453" y="4180879"/>
              <a:ext cx="444891" cy="545120"/>
              <a:chOff x="8331913" y="266838"/>
              <a:chExt cx="444875" cy="545100"/>
            </a:xfrm>
          </p:grpSpPr>
          <p:sp>
            <p:nvSpPr>
              <p:cNvPr id="1057" name="Google Shape;1057;p27"/>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7"/>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27"/>
            <p:cNvSpPr/>
            <p:nvPr/>
          </p:nvSpPr>
          <p:spPr>
            <a:xfrm>
              <a:off x="204438" y="3385213"/>
              <a:ext cx="221825" cy="219775"/>
            </a:xfrm>
            <a:custGeom>
              <a:avLst/>
              <a:gdLst/>
              <a:ahLst/>
              <a:cxnLst/>
              <a:rect l="l" t="t" r="r" b="b"/>
              <a:pathLst>
                <a:path w="8873" h="8791" extrusionOk="0">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7"/>
            <p:cNvSpPr/>
            <p:nvPr/>
          </p:nvSpPr>
          <p:spPr>
            <a:xfrm rot="1101439" flipH="1">
              <a:off x="8353261" y="461626"/>
              <a:ext cx="155267" cy="308593"/>
            </a:xfrm>
            <a:custGeom>
              <a:avLst/>
              <a:gdLst/>
              <a:ahLst/>
              <a:cxnLst/>
              <a:rect l="l" t="t" r="r" b="b"/>
              <a:pathLst>
                <a:path w="4838" h="9155" extrusionOk="0">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 name="Google Shape;1061;p27"/>
            <p:cNvGrpSpPr/>
            <p:nvPr/>
          </p:nvGrpSpPr>
          <p:grpSpPr>
            <a:xfrm>
              <a:off x="8553175" y="2363986"/>
              <a:ext cx="191796" cy="304277"/>
              <a:chOff x="7707175" y="1074324"/>
              <a:chExt cx="191796" cy="304277"/>
            </a:xfrm>
          </p:grpSpPr>
          <p:sp>
            <p:nvSpPr>
              <p:cNvPr id="1062" name="Google Shape;1062;p27"/>
              <p:cNvSpPr/>
              <p:nvPr/>
            </p:nvSpPr>
            <p:spPr>
              <a:xfrm>
                <a:off x="7773074" y="1247243"/>
                <a:ext cx="125898" cy="131358"/>
              </a:xfrm>
              <a:custGeom>
                <a:avLst/>
                <a:gdLst/>
                <a:ahLst/>
                <a:cxnLst/>
                <a:rect l="l" t="t" r="r" b="b"/>
                <a:pathLst>
                  <a:path w="3735" h="3897" extrusionOk="0">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7"/>
              <p:cNvSpPr/>
              <p:nvPr/>
            </p:nvSpPr>
            <p:spPr>
              <a:xfrm>
                <a:off x="7707175" y="1074324"/>
                <a:ext cx="75201" cy="65527"/>
              </a:xfrm>
              <a:custGeom>
                <a:avLst/>
                <a:gdLst/>
                <a:ahLst/>
                <a:cxnLst/>
                <a:rect l="l" t="t" r="r" b="b"/>
                <a:pathLst>
                  <a:path w="2231" h="1944" extrusionOk="0">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 name="Google Shape;1064;p27"/>
            <p:cNvSpPr/>
            <p:nvPr/>
          </p:nvSpPr>
          <p:spPr>
            <a:xfrm rot="-5532891">
              <a:off x="1123466" y="4353837"/>
              <a:ext cx="358988" cy="408669"/>
            </a:xfrm>
            <a:custGeom>
              <a:avLst/>
              <a:gdLst/>
              <a:ahLst/>
              <a:cxnLst/>
              <a:rect l="l" t="t" r="r" b="b"/>
              <a:pathLst>
                <a:path w="11099" h="12635" extrusionOk="0">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5" name="Google Shape;1065;p27"/>
            <p:cNvGrpSpPr/>
            <p:nvPr/>
          </p:nvGrpSpPr>
          <p:grpSpPr>
            <a:xfrm rot="-6152559">
              <a:off x="231315" y="1497371"/>
              <a:ext cx="280060" cy="279622"/>
              <a:chOff x="1527250" y="3032100"/>
              <a:chExt cx="239825" cy="239450"/>
            </a:xfrm>
          </p:grpSpPr>
          <p:sp>
            <p:nvSpPr>
              <p:cNvPr id="1066" name="Google Shape;1066;p27"/>
              <p:cNvSpPr/>
              <p:nvPr/>
            </p:nvSpPr>
            <p:spPr>
              <a:xfrm>
                <a:off x="1623575" y="3032100"/>
                <a:ext cx="72075" cy="80875"/>
              </a:xfrm>
              <a:custGeom>
                <a:avLst/>
                <a:gdLst/>
                <a:ahLst/>
                <a:cxnLst/>
                <a:rect l="l" t="t" r="r" b="b"/>
                <a:pathLst>
                  <a:path w="2883" h="3235" extrusionOk="0">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7"/>
              <p:cNvSpPr/>
              <p:nvPr/>
            </p:nvSpPr>
            <p:spPr>
              <a:xfrm>
                <a:off x="1700025" y="3181625"/>
                <a:ext cx="67050" cy="73775"/>
              </a:xfrm>
              <a:custGeom>
                <a:avLst/>
                <a:gdLst/>
                <a:ahLst/>
                <a:cxnLst/>
                <a:rect l="l" t="t" r="r" b="b"/>
                <a:pathLst>
                  <a:path w="2682" h="2951" extrusionOk="0">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7"/>
              <p:cNvSpPr/>
              <p:nvPr/>
            </p:nvSpPr>
            <p:spPr>
              <a:xfrm>
                <a:off x="1527250" y="3196275"/>
                <a:ext cx="64400" cy="75275"/>
              </a:xfrm>
              <a:custGeom>
                <a:avLst/>
                <a:gdLst/>
                <a:ahLst/>
                <a:cxnLst/>
                <a:rect l="l" t="t" r="r" b="b"/>
                <a:pathLst>
                  <a:path w="2576" h="3011" extrusionOk="0">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1069"/>
        <p:cNvGrpSpPr/>
        <p:nvPr/>
      </p:nvGrpSpPr>
      <p:grpSpPr>
        <a:xfrm>
          <a:off x="0" y="0"/>
          <a:ext cx="0" cy="0"/>
          <a:chOff x="0" y="0"/>
          <a:chExt cx="0" cy="0"/>
        </a:xfrm>
      </p:grpSpPr>
      <p:sp>
        <p:nvSpPr>
          <p:cNvPr id="1070" name="Google Shape;1070;p28"/>
          <p:cNvSpPr/>
          <p:nvPr/>
        </p:nvSpPr>
        <p:spPr>
          <a:xfrm>
            <a:off x="0" y="-11575"/>
            <a:ext cx="9144062" cy="5157878"/>
          </a:xfrm>
          <a:custGeom>
            <a:avLst/>
            <a:gdLst/>
            <a:ahLst/>
            <a:cxnLst/>
            <a:rect l="l" t="t" r="r" b="b"/>
            <a:pathLst>
              <a:path w="73796" h="41626" extrusionOk="0">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8"/>
          <p:cNvSpPr txBox="1">
            <a:spLocks noGrp="1"/>
          </p:cNvSpPr>
          <p:nvPr>
            <p:ph type="body" idx="1"/>
          </p:nvPr>
        </p:nvSpPr>
        <p:spPr>
          <a:xfrm>
            <a:off x="713100" y="1987500"/>
            <a:ext cx="35118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accent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072" name="Google Shape;1072;p28"/>
          <p:cNvSpPr txBox="1">
            <a:spLocks noGrp="1"/>
          </p:cNvSpPr>
          <p:nvPr>
            <p:ph type="title"/>
          </p:nvPr>
        </p:nvSpPr>
        <p:spPr>
          <a:xfrm>
            <a:off x="713100" y="683650"/>
            <a:ext cx="3511800" cy="1303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73" name="Google Shape;1073;p28"/>
          <p:cNvGrpSpPr/>
          <p:nvPr/>
        </p:nvGrpSpPr>
        <p:grpSpPr>
          <a:xfrm>
            <a:off x="173611" y="188189"/>
            <a:ext cx="8773894" cy="4734690"/>
            <a:chOff x="173611" y="188189"/>
            <a:chExt cx="8773894" cy="4734690"/>
          </a:xfrm>
        </p:grpSpPr>
        <p:grpSp>
          <p:nvGrpSpPr>
            <p:cNvPr id="1074" name="Google Shape;1074;p28"/>
            <p:cNvGrpSpPr/>
            <p:nvPr/>
          </p:nvGrpSpPr>
          <p:grpSpPr>
            <a:xfrm rot="2551915">
              <a:off x="4943603" y="266849"/>
              <a:ext cx="444874" cy="545099"/>
              <a:chOff x="8331913" y="266838"/>
              <a:chExt cx="444875" cy="545100"/>
            </a:xfrm>
          </p:grpSpPr>
          <p:sp>
            <p:nvSpPr>
              <p:cNvPr id="1075" name="Google Shape;1075;p28"/>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8"/>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8"/>
            <p:cNvGrpSpPr/>
            <p:nvPr/>
          </p:nvGrpSpPr>
          <p:grpSpPr>
            <a:xfrm rot="444453">
              <a:off x="8437523" y="4313475"/>
              <a:ext cx="474460" cy="581249"/>
              <a:chOff x="8331913" y="266838"/>
              <a:chExt cx="444875" cy="545100"/>
            </a:xfrm>
          </p:grpSpPr>
          <p:sp>
            <p:nvSpPr>
              <p:cNvPr id="1078" name="Google Shape;1078;p28"/>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8"/>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28"/>
            <p:cNvGrpSpPr/>
            <p:nvPr/>
          </p:nvGrpSpPr>
          <p:grpSpPr>
            <a:xfrm rot="-9773913">
              <a:off x="213028" y="305749"/>
              <a:ext cx="316108" cy="315614"/>
              <a:chOff x="1527250" y="3032100"/>
              <a:chExt cx="239825" cy="239450"/>
            </a:xfrm>
          </p:grpSpPr>
          <p:sp>
            <p:nvSpPr>
              <p:cNvPr id="1081" name="Google Shape;1081;p28"/>
              <p:cNvSpPr/>
              <p:nvPr/>
            </p:nvSpPr>
            <p:spPr>
              <a:xfrm>
                <a:off x="1623575" y="3032100"/>
                <a:ext cx="72075" cy="80875"/>
              </a:xfrm>
              <a:custGeom>
                <a:avLst/>
                <a:gdLst/>
                <a:ahLst/>
                <a:cxnLst/>
                <a:rect l="l" t="t" r="r" b="b"/>
                <a:pathLst>
                  <a:path w="2883" h="3235" extrusionOk="0">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8"/>
              <p:cNvSpPr/>
              <p:nvPr/>
            </p:nvSpPr>
            <p:spPr>
              <a:xfrm>
                <a:off x="1700025" y="3181625"/>
                <a:ext cx="67050" cy="73775"/>
              </a:xfrm>
              <a:custGeom>
                <a:avLst/>
                <a:gdLst/>
                <a:ahLst/>
                <a:cxnLst/>
                <a:rect l="l" t="t" r="r" b="b"/>
                <a:pathLst>
                  <a:path w="2682" h="2951" extrusionOk="0">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8"/>
              <p:cNvSpPr/>
              <p:nvPr/>
            </p:nvSpPr>
            <p:spPr>
              <a:xfrm>
                <a:off x="1527250" y="3196275"/>
                <a:ext cx="64400" cy="75275"/>
              </a:xfrm>
              <a:custGeom>
                <a:avLst/>
                <a:gdLst/>
                <a:ahLst/>
                <a:cxnLst/>
                <a:rect l="l" t="t" r="r" b="b"/>
                <a:pathLst>
                  <a:path w="2576" h="3011" extrusionOk="0">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4" name="Google Shape;1084;p28"/>
            <p:cNvSpPr/>
            <p:nvPr/>
          </p:nvSpPr>
          <p:spPr>
            <a:xfrm rot="-1437180">
              <a:off x="8593206" y="436271"/>
              <a:ext cx="163079" cy="308596"/>
            </a:xfrm>
            <a:custGeom>
              <a:avLst/>
              <a:gdLst/>
              <a:ahLst/>
              <a:cxnLst/>
              <a:rect l="l" t="t" r="r" b="b"/>
              <a:pathLst>
                <a:path w="4838" h="9155" extrusionOk="0">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8"/>
            <p:cNvSpPr/>
            <p:nvPr/>
          </p:nvSpPr>
          <p:spPr>
            <a:xfrm rot="-3029405">
              <a:off x="446837" y="4615947"/>
              <a:ext cx="221821" cy="219771"/>
            </a:xfrm>
            <a:custGeom>
              <a:avLst/>
              <a:gdLst/>
              <a:ahLst/>
              <a:cxnLst/>
              <a:rect l="l" t="t" r="r" b="b"/>
              <a:pathLst>
                <a:path w="8873" h="8791" extrusionOk="0">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28"/>
            <p:cNvGrpSpPr/>
            <p:nvPr/>
          </p:nvGrpSpPr>
          <p:grpSpPr>
            <a:xfrm>
              <a:off x="8558825" y="2419611"/>
              <a:ext cx="191796" cy="304277"/>
              <a:chOff x="7707175" y="1074324"/>
              <a:chExt cx="191796" cy="304277"/>
            </a:xfrm>
          </p:grpSpPr>
          <p:sp>
            <p:nvSpPr>
              <p:cNvPr id="1087" name="Google Shape;1087;p28"/>
              <p:cNvSpPr/>
              <p:nvPr/>
            </p:nvSpPr>
            <p:spPr>
              <a:xfrm>
                <a:off x="7773074" y="1247243"/>
                <a:ext cx="125898" cy="131358"/>
              </a:xfrm>
              <a:custGeom>
                <a:avLst/>
                <a:gdLst/>
                <a:ahLst/>
                <a:cxnLst/>
                <a:rect l="l" t="t" r="r" b="b"/>
                <a:pathLst>
                  <a:path w="3735" h="3897" extrusionOk="0">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8"/>
              <p:cNvSpPr/>
              <p:nvPr/>
            </p:nvSpPr>
            <p:spPr>
              <a:xfrm>
                <a:off x="7707175" y="1074324"/>
                <a:ext cx="75201" cy="65527"/>
              </a:xfrm>
              <a:custGeom>
                <a:avLst/>
                <a:gdLst/>
                <a:ahLst/>
                <a:cxnLst/>
                <a:rect l="l" t="t" r="r" b="b"/>
                <a:pathLst>
                  <a:path w="2231" h="1944" extrusionOk="0">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28"/>
            <p:cNvGrpSpPr/>
            <p:nvPr/>
          </p:nvGrpSpPr>
          <p:grpSpPr>
            <a:xfrm rot="9806870">
              <a:off x="5250618" y="4452134"/>
              <a:ext cx="191804" cy="304289"/>
              <a:chOff x="7707175" y="1074324"/>
              <a:chExt cx="191796" cy="304277"/>
            </a:xfrm>
          </p:grpSpPr>
          <p:sp>
            <p:nvSpPr>
              <p:cNvPr id="1090" name="Google Shape;1090;p28"/>
              <p:cNvSpPr/>
              <p:nvPr/>
            </p:nvSpPr>
            <p:spPr>
              <a:xfrm>
                <a:off x="7773074" y="1247243"/>
                <a:ext cx="125898" cy="131358"/>
              </a:xfrm>
              <a:custGeom>
                <a:avLst/>
                <a:gdLst/>
                <a:ahLst/>
                <a:cxnLst/>
                <a:rect l="l" t="t" r="r" b="b"/>
                <a:pathLst>
                  <a:path w="3735" h="3897" extrusionOk="0">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8"/>
              <p:cNvSpPr/>
              <p:nvPr/>
            </p:nvSpPr>
            <p:spPr>
              <a:xfrm>
                <a:off x="7707175" y="1074324"/>
                <a:ext cx="75201" cy="65527"/>
              </a:xfrm>
              <a:custGeom>
                <a:avLst/>
                <a:gdLst/>
                <a:ahLst/>
                <a:cxnLst/>
                <a:rect l="l" t="t" r="r" b="b"/>
                <a:pathLst>
                  <a:path w="2231" h="1944" extrusionOk="0">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092"/>
        <p:cNvGrpSpPr/>
        <p:nvPr/>
      </p:nvGrpSpPr>
      <p:grpSpPr>
        <a:xfrm>
          <a:off x="0" y="0"/>
          <a:ext cx="0" cy="0"/>
          <a:chOff x="0" y="0"/>
          <a:chExt cx="0" cy="0"/>
        </a:xfrm>
      </p:grpSpPr>
      <p:sp>
        <p:nvSpPr>
          <p:cNvPr id="1093" name="Google Shape;1093;p29"/>
          <p:cNvSpPr/>
          <p:nvPr/>
        </p:nvSpPr>
        <p:spPr>
          <a:xfrm>
            <a:off x="0" y="-11575"/>
            <a:ext cx="9144062" cy="5157878"/>
          </a:xfrm>
          <a:custGeom>
            <a:avLst/>
            <a:gdLst/>
            <a:ahLst/>
            <a:cxnLst/>
            <a:rect l="l" t="t" r="r" b="b"/>
            <a:pathLst>
              <a:path w="73796" h="41626" extrusionOk="0">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9"/>
          <p:cNvSpPr txBox="1">
            <a:spLocks noGrp="1"/>
          </p:cNvSpPr>
          <p:nvPr>
            <p:ph type="title"/>
          </p:nvPr>
        </p:nvSpPr>
        <p:spPr>
          <a:xfrm>
            <a:off x="720000" y="1642350"/>
            <a:ext cx="29967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95" name="Google Shape;1095;p29"/>
          <p:cNvSpPr txBox="1">
            <a:spLocks noGrp="1"/>
          </p:cNvSpPr>
          <p:nvPr>
            <p:ph type="subTitle" idx="1"/>
          </p:nvPr>
        </p:nvSpPr>
        <p:spPr>
          <a:xfrm>
            <a:off x="720000" y="2215050"/>
            <a:ext cx="2996700" cy="1304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96" name="Google Shape;1096;p29"/>
          <p:cNvGrpSpPr/>
          <p:nvPr/>
        </p:nvGrpSpPr>
        <p:grpSpPr>
          <a:xfrm>
            <a:off x="334352" y="292715"/>
            <a:ext cx="8511526" cy="4681529"/>
            <a:chOff x="334352" y="292715"/>
            <a:chExt cx="8511526" cy="4681529"/>
          </a:xfrm>
        </p:grpSpPr>
        <p:grpSp>
          <p:nvGrpSpPr>
            <p:cNvPr id="1097" name="Google Shape;1097;p29"/>
            <p:cNvGrpSpPr/>
            <p:nvPr/>
          </p:nvGrpSpPr>
          <p:grpSpPr>
            <a:xfrm rot="1930052">
              <a:off x="8226990" y="4251607"/>
              <a:ext cx="484978" cy="642879"/>
              <a:chOff x="477400" y="383100"/>
              <a:chExt cx="484975" cy="642875"/>
            </a:xfrm>
          </p:grpSpPr>
          <p:sp>
            <p:nvSpPr>
              <p:cNvPr id="1098" name="Google Shape;1098;p29"/>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9"/>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 name="Google Shape;1100;p29"/>
            <p:cNvGrpSpPr/>
            <p:nvPr/>
          </p:nvGrpSpPr>
          <p:grpSpPr>
            <a:xfrm rot="1324746">
              <a:off x="420490" y="429217"/>
              <a:ext cx="444891" cy="545120"/>
              <a:chOff x="8331913" y="266838"/>
              <a:chExt cx="444875" cy="545100"/>
            </a:xfrm>
          </p:grpSpPr>
          <p:sp>
            <p:nvSpPr>
              <p:cNvPr id="1101" name="Google Shape;1101;p29"/>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9"/>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3" name="Google Shape;1103;p29"/>
            <p:cNvSpPr/>
            <p:nvPr/>
          </p:nvSpPr>
          <p:spPr>
            <a:xfrm>
              <a:off x="2768125" y="4463150"/>
              <a:ext cx="221825" cy="219775"/>
            </a:xfrm>
            <a:custGeom>
              <a:avLst/>
              <a:gdLst/>
              <a:ahLst/>
              <a:cxnLst/>
              <a:rect l="l" t="t" r="r" b="b"/>
              <a:pathLst>
                <a:path w="8873" h="8791" extrusionOk="0">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9"/>
            <p:cNvSpPr/>
            <p:nvPr/>
          </p:nvSpPr>
          <p:spPr>
            <a:xfrm rot="-1983784">
              <a:off x="3202375" y="385095"/>
              <a:ext cx="163081" cy="308600"/>
            </a:xfrm>
            <a:custGeom>
              <a:avLst/>
              <a:gdLst/>
              <a:ahLst/>
              <a:cxnLst/>
              <a:rect l="l" t="t" r="r" b="b"/>
              <a:pathLst>
                <a:path w="4838" h="9155" extrusionOk="0">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5" name="Google Shape;1105;p29"/>
            <p:cNvGrpSpPr/>
            <p:nvPr/>
          </p:nvGrpSpPr>
          <p:grpSpPr>
            <a:xfrm>
              <a:off x="8482875" y="327836"/>
              <a:ext cx="191796" cy="304277"/>
              <a:chOff x="7707175" y="1074324"/>
              <a:chExt cx="191796" cy="304277"/>
            </a:xfrm>
          </p:grpSpPr>
          <p:sp>
            <p:nvSpPr>
              <p:cNvPr id="1106" name="Google Shape;1106;p29"/>
              <p:cNvSpPr/>
              <p:nvPr/>
            </p:nvSpPr>
            <p:spPr>
              <a:xfrm>
                <a:off x="7773074" y="1247243"/>
                <a:ext cx="125898" cy="131358"/>
              </a:xfrm>
              <a:custGeom>
                <a:avLst/>
                <a:gdLst/>
                <a:ahLst/>
                <a:cxnLst/>
                <a:rect l="l" t="t" r="r" b="b"/>
                <a:pathLst>
                  <a:path w="3735" h="3897" extrusionOk="0">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9"/>
              <p:cNvSpPr/>
              <p:nvPr/>
            </p:nvSpPr>
            <p:spPr>
              <a:xfrm>
                <a:off x="7707175" y="1074324"/>
                <a:ext cx="75201" cy="65527"/>
              </a:xfrm>
              <a:custGeom>
                <a:avLst/>
                <a:gdLst/>
                <a:ahLst/>
                <a:cxnLst/>
                <a:rect l="l" t="t" r="r" b="b"/>
                <a:pathLst>
                  <a:path w="2231" h="1944" extrusionOk="0">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8" name="Google Shape;1108;p29"/>
            <p:cNvSpPr/>
            <p:nvPr/>
          </p:nvSpPr>
          <p:spPr>
            <a:xfrm rot="-5532891">
              <a:off x="5848116" y="275637"/>
              <a:ext cx="358988" cy="408669"/>
            </a:xfrm>
            <a:custGeom>
              <a:avLst/>
              <a:gdLst/>
              <a:ahLst/>
              <a:cxnLst/>
              <a:rect l="l" t="t" r="r" b="b"/>
              <a:pathLst>
                <a:path w="11099" h="12635" extrusionOk="0">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9" name="Google Shape;1109;p29"/>
            <p:cNvGrpSpPr/>
            <p:nvPr/>
          </p:nvGrpSpPr>
          <p:grpSpPr>
            <a:xfrm rot="-6152559">
              <a:off x="502915" y="4433233"/>
              <a:ext cx="280060" cy="279622"/>
              <a:chOff x="1527250" y="3032100"/>
              <a:chExt cx="239825" cy="239450"/>
            </a:xfrm>
          </p:grpSpPr>
          <p:sp>
            <p:nvSpPr>
              <p:cNvPr id="1110" name="Google Shape;1110;p29"/>
              <p:cNvSpPr/>
              <p:nvPr/>
            </p:nvSpPr>
            <p:spPr>
              <a:xfrm>
                <a:off x="1623575" y="3032100"/>
                <a:ext cx="72075" cy="80875"/>
              </a:xfrm>
              <a:custGeom>
                <a:avLst/>
                <a:gdLst/>
                <a:ahLst/>
                <a:cxnLst/>
                <a:rect l="l" t="t" r="r" b="b"/>
                <a:pathLst>
                  <a:path w="2883" h="3235" extrusionOk="0">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9"/>
              <p:cNvSpPr/>
              <p:nvPr/>
            </p:nvSpPr>
            <p:spPr>
              <a:xfrm>
                <a:off x="1700025" y="3181625"/>
                <a:ext cx="67050" cy="73775"/>
              </a:xfrm>
              <a:custGeom>
                <a:avLst/>
                <a:gdLst/>
                <a:ahLst/>
                <a:cxnLst/>
                <a:rect l="l" t="t" r="r" b="b"/>
                <a:pathLst>
                  <a:path w="2682" h="2951" extrusionOk="0">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9"/>
              <p:cNvSpPr/>
              <p:nvPr/>
            </p:nvSpPr>
            <p:spPr>
              <a:xfrm>
                <a:off x="1527250" y="3196275"/>
                <a:ext cx="64400" cy="75275"/>
              </a:xfrm>
              <a:custGeom>
                <a:avLst/>
                <a:gdLst/>
                <a:ahLst/>
                <a:cxnLst/>
                <a:rect l="l" t="t" r="r" b="b"/>
                <a:pathLst>
                  <a:path w="2576" h="3011" extrusionOk="0">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our columns 1">
  <p:cSld name="CUSTOM_5">
    <p:spTree>
      <p:nvGrpSpPr>
        <p:cNvPr id="1" name="Shape 1113"/>
        <p:cNvGrpSpPr/>
        <p:nvPr/>
      </p:nvGrpSpPr>
      <p:grpSpPr>
        <a:xfrm>
          <a:off x="0" y="0"/>
          <a:ext cx="0" cy="0"/>
          <a:chOff x="0" y="0"/>
          <a:chExt cx="0" cy="0"/>
        </a:xfrm>
      </p:grpSpPr>
      <p:sp>
        <p:nvSpPr>
          <p:cNvPr id="1114" name="Google Shape;1114;p30"/>
          <p:cNvSpPr/>
          <p:nvPr/>
        </p:nvSpPr>
        <p:spPr>
          <a:xfrm>
            <a:off x="0" y="-11575"/>
            <a:ext cx="9144062" cy="5157878"/>
          </a:xfrm>
          <a:custGeom>
            <a:avLst/>
            <a:gdLst/>
            <a:ahLst/>
            <a:cxnLst/>
            <a:rect l="l" t="t" r="r" b="b"/>
            <a:pathLst>
              <a:path w="73796" h="41626" extrusionOk="0">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16" name="Google Shape;1116;p30"/>
          <p:cNvSpPr txBox="1">
            <a:spLocks noGrp="1"/>
          </p:cNvSpPr>
          <p:nvPr>
            <p:ph type="title" idx="2"/>
          </p:nvPr>
        </p:nvSpPr>
        <p:spPr>
          <a:xfrm>
            <a:off x="2450308" y="1782375"/>
            <a:ext cx="1978200" cy="422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7" name="Google Shape;1117;p30"/>
          <p:cNvSpPr txBox="1">
            <a:spLocks noGrp="1"/>
          </p:cNvSpPr>
          <p:nvPr>
            <p:ph type="subTitle" idx="1"/>
          </p:nvPr>
        </p:nvSpPr>
        <p:spPr>
          <a:xfrm>
            <a:off x="2450308" y="2204775"/>
            <a:ext cx="19782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8" name="Google Shape;1118;p30"/>
          <p:cNvSpPr txBox="1">
            <a:spLocks noGrp="1"/>
          </p:cNvSpPr>
          <p:nvPr>
            <p:ph type="title" idx="3"/>
          </p:nvPr>
        </p:nvSpPr>
        <p:spPr>
          <a:xfrm>
            <a:off x="5496237" y="1782375"/>
            <a:ext cx="1978200" cy="422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19" name="Google Shape;1119;p30"/>
          <p:cNvSpPr txBox="1">
            <a:spLocks noGrp="1"/>
          </p:cNvSpPr>
          <p:nvPr>
            <p:ph type="subTitle" idx="4"/>
          </p:nvPr>
        </p:nvSpPr>
        <p:spPr>
          <a:xfrm>
            <a:off x="5496235" y="2204775"/>
            <a:ext cx="19782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0" name="Google Shape;1120;p30"/>
          <p:cNvSpPr txBox="1">
            <a:spLocks noGrp="1"/>
          </p:cNvSpPr>
          <p:nvPr>
            <p:ph type="title" idx="5"/>
          </p:nvPr>
        </p:nvSpPr>
        <p:spPr>
          <a:xfrm>
            <a:off x="2450308" y="3215775"/>
            <a:ext cx="1978200" cy="422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1" name="Google Shape;1121;p30"/>
          <p:cNvSpPr txBox="1">
            <a:spLocks noGrp="1"/>
          </p:cNvSpPr>
          <p:nvPr>
            <p:ph type="subTitle" idx="6"/>
          </p:nvPr>
        </p:nvSpPr>
        <p:spPr>
          <a:xfrm>
            <a:off x="2450308" y="3638175"/>
            <a:ext cx="19782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2" name="Google Shape;1122;p30"/>
          <p:cNvSpPr txBox="1">
            <a:spLocks noGrp="1"/>
          </p:cNvSpPr>
          <p:nvPr>
            <p:ph type="title" idx="7"/>
          </p:nvPr>
        </p:nvSpPr>
        <p:spPr>
          <a:xfrm>
            <a:off x="5496237" y="3215775"/>
            <a:ext cx="1978200" cy="422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23" name="Google Shape;1123;p30"/>
          <p:cNvSpPr txBox="1">
            <a:spLocks noGrp="1"/>
          </p:cNvSpPr>
          <p:nvPr>
            <p:ph type="subTitle" idx="8"/>
          </p:nvPr>
        </p:nvSpPr>
        <p:spPr>
          <a:xfrm>
            <a:off x="5496234" y="3638175"/>
            <a:ext cx="19782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124" name="Google Shape;1124;p30"/>
          <p:cNvGrpSpPr/>
          <p:nvPr/>
        </p:nvGrpSpPr>
        <p:grpSpPr>
          <a:xfrm>
            <a:off x="261477" y="457720"/>
            <a:ext cx="8665224" cy="4418133"/>
            <a:chOff x="261477" y="457720"/>
            <a:chExt cx="8665224" cy="4418133"/>
          </a:xfrm>
        </p:grpSpPr>
        <p:grpSp>
          <p:nvGrpSpPr>
            <p:cNvPr id="1125" name="Google Shape;1125;p30"/>
            <p:cNvGrpSpPr/>
            <p:nvPr/>
          </p:nvGrpSpPr>
          <p:grpSpPr>
            <a:xfrm rot="2043141">
              <a:off x="470595" y="538390"/>
              <a:ext cx="485018" cy="642932"/>
              <a:chOff x="477400" y="383100"/>
              <a:chExt cx="484975" cy="642875"/>
            </a:xfrm>
          </p:grpSpPr>
          <p:sp>
            <p:nvSpPr>
              <p:cNvPr id="1126" name="Google Shape;1126;p30"/>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0"/>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30"/>
            <p:cNvGrpSpPr/>
            <p:nvPr/>
          </p:nvGrpSpPr>
          <p:grpSpPr>
            <a:xfrm>
              <a:off x="8208450" y="458063"/>
              <a:ext cx="444875" cy="545100"/>
              <a:chOff x="8331913" y="266838"/>
              <a:chExt cx="444875" cy="545100"/>
            </a:xfrm>
          </p:grpSpPr>
          <p:sp>
            <p:nvSpPr>
              <p:cNvPr id="1129" name="Google Shape;1129;p30"/>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0"/>
              <p:cNvSpPr/>
              <p:nvPr/>
            </p:nvSpPr>
            <p:spPr>
              <a:xfrm>
                <a:off x="8331913" y="266838"/>
                <a:ext cx="444875" cy="545100"/>
              </a:xfrm>
              <a:custGeom>
                <a:avLst/>
                <a:gdLst/>
                <a:ahLst/>
                <a:cxnLst/>
                <a:rect l="l" t="t" r="r" b="b"/>
                <a:pathLst>
                  <a:path w="17795" h="21804" extrusionOk="0">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30"/>
            <p:cNvSpPr/>
            <p:nvPr/>
          </p:nvSpPr>
          <p:spPr>
            <a:xfrm rot="2945017">
              <a:off x="8475217" y="4246902"/>
              <a:ext cx="359004" cy="408687"/>
            </a:xfrm>
            <a:custGeom>
              <a:avLst/>
              <a:gdLst/>
              <a:ahLst/>
              <a:cxnLst/>
              <a:rect l="l" t="t" r="r" b="b"/>
              <a:pathLst>
                <a:path w="11099" h="12635" extrusionOk="0">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0"/>
            <p:cNvSpPr/>
            <p:nvPr/>
          </p:nvSpPr>
          <p:spPr>
            <a:xfrm rot="-10679608">
              <a:off x="268521" y="2272240"/>
              <a:ext cx="358995" cy="408677"/>
            </a:xfrm>
            <a:custGeom>
              <a:avLst/>
              <a:gdLst/>
              <a:ahLst/>
              <a:cxnLst/>
              <a:rect l="l" t="t" r="r" b="b"/>
              <a:pathLst>
                <a:path w="11099" h="12635" extrusionOk="0">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30"/>
            <p:cNvGrpSpPr/>
            <p:nvPr/>
          </p:nvGrpSpPr>
          <p:grpSpPr>
            <a:xfrm rot="-1203302">
              <a:off x="321274" y="4392249"/>
              <a:ext cx="424369" cy="423691"/>
              <a:chOff x="1527250" y="3032100"/>
              <a:chExt cx="239825" cy="239450"/>
            </a:xfrm>
          </p:grpSpPr>
          <p:sp>
            <p:nvSpPr>
              <p:cNvPr id="1134" name="Google Shape;1134;p30"/>
              <p:cNvSpPr/>
              <p:nvPr/>
            </p:nvSpPr>
            <p:spPr>
              <a:xfrm>
                <a:off x="1623575" y="3032100"/>
                <a:ext cx="72075" cy="80875"/>
              </a:xfrm>
              <a:custGeom>
                <a:avLst/>
                <a:gdLst/>
                <a:ahLst/>
                <a:cxnLst/>
                <a:rect l="l" t="t" r="r" b="b"/>
                <a:pathLst>
                  <a:path w="2883" h="3235" extrusionOk="0">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0"/>
              <p:cNvSpPr/>
              <p:nvPr/>
            </p:nvSpPr>
            <p:spPr>
              <a:xfrm>
                <a:off x="1700025" y="3181625"/>
                <a:ext cx="67050" cy="73775"/>
              </a:xfrm>
              <a:custGeom>
                <a:avLst/>
                <a:gdLst/>
                <a:ahLst/>
                <a:cxnLst/>
                <a:rect l="l" t="t" r="r" b="b"/>
                <a:pathLst>
                  <a:path w="2682" h="2951" extrusionOk="0">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0"/>
              <p:cNvSpPr/>
              <p:nvPr/>
            </p:nvSpPr>
            <p:spPr>
              <a:xfrm>
                <a:off x="1527250" y="3196275"/>
                <a:ext cx="64400" cy="75275"/>
              </a:xfrm>
              <a:custGeom>
                <a:avLst/>
                <a:gdLst/>
                <a:ahLst/>
                <a:cxnLst/>
                <a:rect l="l" t="t" r="r" b="b"/>
                <a:pathLst>
                  <a:path w="2576" h="3011" extrusionOk="0">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30"/>
            <p:cNvGrpSpPr/>
            <p:nvPr/>
          </p:nvGrpSpPr>
          <p:grpSpPr>
            <a:xfrm>
              <a:off x="8558825" y="2419611"/>
              <a:ext cx="191796" cy="304277"/>
              <a:chOff x="7707175" y="1074324"/>
              <a:chExt cx="191796" cy="304277"/>
            </a:xfrm>
          </p:grpSpPr>
          <p:sp>
            <p:nvSpPr>
              <p:cNvPr id="1138" name="Google Shape;1138;p30"/>
              <p:cNvSpPr/>
              <p:nvPr/>
            </p:nvSpPr>
            <p:spPr>
              <a:xfrm>
                <a:off x="7773074" y="1247243"/>
                <a:ext cx="125898" cy="131358"/>
              </a:xfrm>
              <a:custGeom>
                <a:avLst/>
                <a:gdLst/>
                <a:ahLst/>
                <a:cxnLst/>
                <a:rect l="l" t="t" r="r" b="b"/>
                <a:pathLst>
                  <a:path w="3735" h="3897" extrusionOk="0">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0"/>
              <p:cNvSpPr/>
              <p:nvPr/>
            </p:nvSpPr>
            <p:spPr>
              <a:xfrm>
                <a:off x="7707175" y="1074324"/>
                <a:ext cx="75201" cy="65527"/>
              </a:xfrm>
              <a:custGeom>
                <a:avLst/>
                <a:gdLst/>
                <a:ahLst/>
                <a:cxnLst/>
                <a:rect l="l" t="t" r="r" b="b"/>
                <a:pathLst>
                  <a:path w="2231" h="1944" extrusionOk="0">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grpSp>
        <p:nvGrpSpPr>
          <p:cNvPr id="50" name="Google Shape;50;p4"/>
          <p:cNvGrpSpPr/>
          <p:nvPr/>
        </p:nvGrpSpPr>
        <p:grpSpPr>
          <a:xfrm>
            <a:off x="305531" y="309374"/>
            <a:ext cx="8532938" cy="4524752"/>
            <a:chOff x="1665664" y="1061708"/>
            <a:chExt cx="7622778" cy="4029524"/>
          </a:xfrm>
        </p:grpSpPr>
        <p:grpSp>
          <p:nvGrpSpPr>
            <p:cNvPr id="51" name="Google Shape;51;p4"/>
            <p:cNvGrpSpPr/>
            <p:nvPr/>
          </p:nvGrpSpPr>
          <p:grpSpPr>
            <a:xfrm>
              <a:off x="1665664" y="1061708"/>
              <a:ext cx="3977542" cy="4029523"/>
              <a:chOff x="1665664" y="1061708"/>
              <a:chExt cx="3977542" cy="4029523"/>
            </a:xfrm>
          </p:grpSpPr>
          <p:sp>
            <p:nvSpPr>
              <p:cNvPr id="52" name="Google Shape;52;p4"/>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53" name="Google Shape;53;p4"/>
              <p:cNvGrpSpPr/>
              <p:nvPr/>
            </p:nvGrpSpPr>
            <p:grpSpPr>
              <a:xfrm>
                <a:off x="1667917" y="1401060"/>
                <a:ext cx="3974163" cy="3346325"/>
                <a:chOff x="1667917" y="1401060"/>
                <a:chExt cx="3974163" cy="3346325"/>
              </a:xfrm>
            </p:grpSpPr>
            <p:sp>
              <p:nvSpPr>
                <p:cNvPr id="54" name="Google Shape;54;p4"/>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5" name="Google Shape;55;p4"/>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6" name="Google Shape;56;p4"/>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7" name="Google Shape;57;p4"/>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8" name="Google Shape;58;p4"/>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9" name="Google Shape;59;p4"/>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0" name="Google Shape;60;p4"/>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 name="Google Shape;61;p4"/>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2" name="Google Shape;62;p4"/>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3" name="Google Shape;63;p4"/>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4" name="Google Shape;64;p4"/>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65" name="Google Shape;65;p4"/>
              <p:cNvGrpSpPr/>
              <p:nvPr/>
            </p:nvGrpSpPr>
            <p:grpSpPr>
              <a:xfrm>
                <a:off x="2002476" y="1061708"/>
                <a:ext cx="3305044" cy="4023905"/>
                <a:chOff x="2002476" y="1061708"/>
                <a:chExt cx="3305044" cy="4023905"/>
              </a:xfrm>
            </p:grpSpPr>
            <p:sp>
              <p:nvSpPr>
                <p:cNvPr id="66" name="Google Shape;66;p4"/>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7" name="Google Shape;67;p4"/>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8" name="Google Shape;68;p4"/>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 name="Google Shape;69;p4"/>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 name="Google Shape;70;p4"/>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1" name="Google Shape;71;p4"/>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2" name="Google Shape;72;p4"/>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 name="Google Shape;73;p4"/>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 name="Google Shape;74;p4"/>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5" name="Google Shape;75;p4"/>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6" name="Google Shape;76;p4"/>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77" name="Google Shape;77;p4"/>
            <p:cNvGrpSpPr/>
            <p:nvPr/>
          </p:nvGrpSpPr>
          <p:grpSpPr>
            <a:xfrm>
              <a:off x="5648839" y="1061708"/>
              <a:ext cx="3639603" cy="4029524"/>
              <a:chOff x="5648839" y="1061708"/>
              <a:chExt cx="3639603" cy="4029524"/>
            </a:xfrm>
          </p:grpSpPr>
          <p:sp>
            <p:nvSpPr>
              <p:cNvPr id="78" name="Google Shape;78;p4"/>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9" name="Google Shape;79;p4"/>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80" name="Google Shape;80;p4"/>
              <p:cNvGrpSpPr/>
              <p:nvPr/>
            </p:nvGrpSpPr>
            <p:grpSpPr>
              <a:xfrm>
                <a:off x="5648839" y="1401060"/>
                <a:ext cx="3637350" cy="3346325"/>
                <a:chOff x="5648839" y="1401060"/>
                <a:chExt cx="3637350" cy="3346325"/>
              </a:xfrm>
            </p:grpSpPr>
            <p:sp>
              <p:nvSpPr>
                <p:cNvPr id="81" name="Google Shape;81;p4"/>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2" name="Google Shape;82;p4"/>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3" name="Google Shape;83;p4"/>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4" name="Google Shape;84;p4"/>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5" name="Google Shape;85;p4"/>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6" name="Google Shape;86;p4"/>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7" name="Google Shape;87;p4"/>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8" name="Google Shape;88;p4"/>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9" name="Google Shape;89;p4"/>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0" name="Google Shape;90;p4"/>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1" name="Google Shape;91;p4"/>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92" name="Google Shape;92;p4"/>
              <p:cNvGrpSpPr/>
              <p:nvPr/>
            </p:nvGrpSpPr>
            <p:grpSpPr>
              <a:xfrm>
                <a:off x="5983398" y="1061708"/>
                <a:ext cx="3305044" cy="4023905"/>
                <a:chOff x="5983398" y="1061708"/>
                <a:chExt cx="3305044" cy="4023905"/>
              </a:xfrm>
            </p:grpSpPr>
            <p:sp>
              <p:nvSpPr>
                <p:cNvPr id="93" name="Google Shape;93;p4"/>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4" name="Google Shape;94;p4"/>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5" name="Google Shape;95;p4"/>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6" name="Google Shape;96;p4"/>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7" name="Google Shape;97;p4"/>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8" name="Google Shape;98;p4"/>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9" name="Google Shape;99;p4"/>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0" name="Google Shape;100;p4"/>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1" name="Google Shape;101;p4"/>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2" name="Google Shape;102;p4"/>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3" name="Google Shape;103;p4"/>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104" name="Google Shape;104;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4"/>
          <p:cNvSpPr txBox="1">
            <a:spLocks noGrp="1"/>
          </p:cNvSpPr>
          <p:nvPr>
            <p:ph type="body" idx="1"/>
          </p:nvPr>
        </p:nvSpPr>
        <p:spPr>
          <a:xfrm>
            <a:off x="720000" y="1140175"/>
            <a:ext cx="7704000" cy="3960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Font typeface="Darker Grotesque SemiBold"/>
              <a:buChar char="●"/>
              <a:defRPr sz="1200"/>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1140"/>
        <p:cNvGrpSpPr/>
        <p:nvPr/>
      </p:nvGrpSpPr>
      <p:grpSpPr>
        <a:xfrm>
          <a:off x="0" y="0"/>
          <a:ext cx="0" cy="0"/>
          <a:chOff x="0" y="0"/>
          <a:chExt cx="0" cy="0"/>
        </a:xfrm>
      </p:grpSpPr>
      <p:sp>
        <p:nvSpPr>
          <p:cNvPr id="1141" name="Google Shape;1141;p31"/>
          <p:cNvSpPr/>
          <p:nvPr/>
        </p:nvSpPr>
        <p:spPr>
          <a:xfrm>
            <a:off x="0" y="-11575"/>
            <a:ext cx="9144062" cy="5157878"/>
          </a:xfrm>
          <a:custGeom>
            <a:avLst/>
            <a:gdLst/>
            <a:ahLst/>
            <a:cxnLst/>
            <a:rect l="l" t="t" r="r" b="b"/>
            <a:pathLst>
              <a:path w="73796" h="41626" extrusionOk="0">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3886528">
            <a:off x="8121714" y="4301663"/>
            <a:ext cx="531489" cy="605042"/>
          </a:xfrm>
          <a:custGeom>
            <a:avLst/>
            <a:gdLst/>
            <a:ahLst/>
            <a:cxnLst/>
            <a:rect l="l" t="t" r="r" b="b"/>
            <a:pathLst>
              <a:path w="11099" h="12635" extrusionOk="0">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1143;p31"/>
          <p:cNvGrpSpPr/>
          <p:nvPr/>
        </p:nvGrpSpPr>
        <p:grpSpPr>
          <a:xfrm rot="-1203274">
            <a:off x="279151" y="4349953"/>
            <a:ext cx="509283" cy="508472"/>
            <a:chOff x="1527250" y="3032100"/>
            <a:chExt cx="239825" cy="239450"/>
          </a:xfrm>
        </p:grpSpPr>
        <p:sp>
          <p:nvSpPr>
            <p:cNvPr id="1144" name="Google Shape;1144;p31"/>
            <p:cNvSpPr/>
            <p:nvPr/>
          </p:nvSpPr>
          <p:spPr>
            <a:xfrm>
              <a:off x="1623575" y="3032100"/>
              <a:ext cx="72075" cy="80875"/>
            </a:xfrm>
            <a:custGeom>
              <a:avLst/>
              <a:gdLst/>
              <a:ahLst/>
              <a:cxnLst/>
              <a:rect l="l" t="t" r="r" b="b"/>
              <a:pathLst>
                <a:path w="2883" h="3235" extrusionOk="0">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1700025" y="3181625"/>
              <a:ext cx="67050" cy="73775"/>
            </a:xfrm>
            <a:custGeom>
              <a:avLst/>
              <a:gdLst/>
              <a:ahLst/>
              <a:cxnLst/>
              <a:rect l="l" t="t" r="r" b="b"/>
              <a:pathLst>
                <a:path w="2682" h="2951" extrusionOk="0">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1527250" y="3196275"/>
              <a:ext cx="64400" cy="75275"/>
            </a:xfrm>
            <a:custGeom>
              <a:avLst/>
              <a:gdLst/>
              <a:ahLst/>
              <a:cxnLst/>
              <a:rect l="l" t="t" r="r" b="b"/>
              <a:pathLst>
                <a:path w="2576" h="3011" extrusionOk="0">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7" name="Google Shape;1147;p31"/>
          <p:cNvGrpSpPr/>
          <p:nvPr/>
        </p:nvGrpSpPr>
        <p:grpSpPr>
          <a:xfrm rot="2186279">
            <a:off x="371124" y="172683"/>
            <a:ext cx="553275" cy="733413"/>
            <a:chOff x="477400" y="383100"/>
            <a:chExt cx="484975" cy="642875"/>
          </a:xfrm>
        </p:grpSpPr>
        <p:sp>
          <p:nvSpPr>
            <p:cNvPr id="1148" name="Google Shape;1148;p31"/>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477400" y="383100"/>
              <a:ext cx="484975" cy="642875"/>
            </a:xfrm>
            <a:custGeom>
              <a:avLst/>
              <a:gdLst/>
              <a:ahLst/>
              <a:cxnLst/>
              <a:rect l="l" t="t" r="r" b="b"/>
              <a:pathLst>
                <a:path w="19399" h="25715" extrusionOk="0">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 name="Google Shape;1150;p31"/>
          <p:cNvSpPr/>
          <p:nvPr/>
        </p:nvSpPr>
        <p:spPr>
          <a:xfrm rot="-2220966">
            <a:off x="8433928" y="351635"/>
            <a:ext cx="218037" cy="412576"/>
          </a:xfrm>
          <a:custGeom>
            <a:avLst/>
            <a:gdLst/>
            <a:ahLst/>
            <a:cxnLst/>
            <a:rect l="l" t="t" r="r" b="b"/>
            <a:pathLst>
              <a:path w="4838" h="9155" extrusionOk="0">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2" name="Google Shape;1152;p31"/>
          <p:cNvSpPr txBox="1">
            <a:spLocks noGrp="1"/>
          </p:cNvSpPr>
          <p:nvPr>
            <p:ph type="title" idx="2"/>
          </p:nvPr>
        </p:nvSpPr>
        <p:spPr>
          <a:xfrm>
            <a:off x="720002" y="2704100"/>
            <a:ext cx="2086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3" name="Google Shape;1153;p31"/>
          <p:cNvSpPr txBox="1">
            <a:spLocks noGrp="1"/>
          </p:cNvSpPr>
          <p:nvPr>
            <p:ph type="subTitle" idx="1"/>
          </p:nvPr>
        </p:nvSpPr>
        <p:spPr>
          <a:xfrm>
            <a:off x="720002" y="3231800"/>
            <a:ext cx="20868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4" name="Google Shape;1154;p31"/>
          <p:cNvSpPr txBox="1">
            <a:spLocks noGrp="1"/>
          </p:cNvSpPr>
          <p:nvPr>
            <p:ph type="title" idx="3"/>
          </p:nvPr>
        </p:nvSpPr>
        <p:spPr>
          <a:xfrm>
            <a:off x="3528594" y="2704100"/>
            <a:ext cx="2086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5" name="Google Shape;1155;p31"/>
          <p:cNvSpPr txBox="1">
            <a:spLocks noGrp="1"/>
          </p:cNvSpPr>
          <p:nvPr>
            <p:ph type="subTitle" idx="4"/>
          </p:nvPr>
        </p:nvSpPr>
        <p:spPr>
          <a:xfrm>
            <a:off x="3528597" y="3231800"/>
            <a:ext cx="20868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6" name="Google Shape;1156;p31"/>
          <p:cNvSpPr txBox="1">
            <a:spLocks noGrp="1"/>
          </p:cNvSpPr>
          <p:nvPr>
            <p:ph type="title" idx="5"/>
          </p:nvPr>
        </p:nvSpPr>
        <p:spPr>
          <a:xfrm>
            <a:off x="6337192" y="2704100"/>
            <a:ext cx="20868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157" name="Google Shape;1157;p31"/>
          <p:cNvSpPr txBox="1">
            <a:spLocks noGrp="1"/>
          </p:cNvSpPr>
          <p:nvPr>
            <p:ph type="subTitle" idx="6"/>
          </p:nvPr>
        </p:nvSpPr>
        <p:spPr>
          <a:xfrm>
            <a:off x="6337198" y="3231800"/>
            <a:ext cx="2086800" cy="66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6"/>
        <p:cNvGrpSpPr/>
        <p:nvPr/>
      </p:nvGrpSpPr>
      <p:grpSpPr>
        <a:xfrm>
          <a:off x="0" y="0"/>
          <a:ext cx="0" cy="0"/>
          <a:chOff x="0" y="0"/>
          <a:chExt cx="0" cy="0"/>
        </a:xfrm>
      </p:grpSpPr>
      <p:grpSp>
        <p:nvGrpSpPr>
          <p:cNvPr id="107" name="Google Shape;107;p5"/>
          <p:cNvGrpSpPr/>
          <p:nvPr/>
        </p:nvGrpSpPr>
        <p:grpSpPr>
          <a:xfrm>
            <a:off x="305531" y="309374"/>
            <a:ext cx="8532938" cy="4524752"/>
            <a:chOff x="1665664" y="1061708"/>
            <a:chExt cx="7622778" cy="4029524"/>
          </a:xfrm>
        </p:grpSpPr>
        <p:grpSp>
          <p:nvGrpSpPr>
            <p:cNvPr id="108" name="Google Shape;108;p5"/>
            <p:cNvGrpSpPr/>
            <p:nvPr/>
          </p:nvGrpSpPr>
          <p:grpSpPr>
            <a:xfrm>
              <a:off x="1665664" y="1061708"/>
              <a:ext cx="3977542" cy="4029523"/>
              <a:chOff x="1665664" y="1061708"/>
              <a:chExt cx="3977542" cy="4029523"/>
            </a:xfrm>
          </p:grpSpPr>
          <p:sp>
            <p:nvSpPr>
              <p:cNvPr id="109" name="Google Shape;109;p5"/>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10" name="Google Shape;110;p5"/>
              <p:cNvGrpSpPr/>
              <p:nvPr/>
            </p:nvGrpSpPr>
            <p:grpSpPr>
              <a:xfrm>
                <a:off x="1667917" y="1401060"/>
                <a:ext cx="3974163" cy="3346325"/>
                <a:chOff x="1667917" y="1401060"/>
                <a:chExt cx="3974163" cy="3346325"/>
              </a:xfrm>
            </p:grpSpPr>
            <p:sp>
              <p:nvSpPr>
                <p:cNvPr id="111" name="Google Shape;111;p5"/>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2" name="Google Shape;112;p5"/>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3" name="Google Shape;113;p5"/>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4" name="Google Shape;114;p5"/>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5" name="Google Shape;115;p5"/>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6" name="Google Shape;116;p5"/>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7" name="Google Shape;117;p5"/>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8" name="Google Shape;118;p5"/>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19" name="Google Shape;119;p5"/>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0" name="Google Shape;120;p5"/>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1" name="Google Shape;121;p5"/>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22" name="Google Shape;122;p5"/>
              <p:cNvGrpSpPr/>
              <p:nvPr/>
            </p:nvGrpSpPr>
            <p:grpSpPr>
              <a:xfrm>
                <a:off x="2002476" y="1061708"/>
                <a:ext cx="3305044" cy="4023905"/>
                <a:chOff x="2002476" y="1061708"/>
                <a:chExt cx="3305044" cy="4023905"/>
              </a:xfrm>
            </p:grpSpPr>
            <p:sp>
              <p:nvSpPr>
                <p:cNvPr id="123" name="Google Shape;123;p5"/>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4" name="Google Shape;124;p5"/>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5" name="Google Shape;125;p5"/>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6" name="Google Shape;126;p5"/>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7" name="Google Shape;127;p5"/>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8" name="Google Shape;128;p5"/>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29" name="Google Shape;129;p5"/>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0" name="Google Shape;130;p5"/>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1" name="Google Shape;131;p5"/>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2" name="Google Shape;132;p5"/>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3" name="Google Shape;133;p5"/>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134" name="Google Shape;134;p5"/>
            <p:cNvGrpSpPr/>
            <p:nvPr/>
          </p:nvGrpSpPr>
          <p:grpSpPr>
            <a:xfrm>
              <a:off x="5648839" y="1061708"/>
              <a:ext cx="3639603" cy="4029524"/>
              <a:chOff x="5648839" y="1061708"/>
              <a:chExt cx="3639603" cy="4029524"/>
            </a:xfrm>
          </p:grpSpPr>
          <p:sp>
            <p:nvSpPr>
              <p:cNvPr id="135" name="Google Shape;135;p5"/>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6" name="Google Shape;136;p5"/>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37" name="Google Shape;137;p5"/>
              <p:cNvGrpSpPr/>
              <p:nvPr/>
            </p:nvGrpSpPr>
            <p:grpSpPr>
              <a:xfrm>
                <a:off x="5648839" y="1401060"/>
                <a:ext cx="3637350" cy="3346325"/>
                <a:chOff x="5648839" y="1401060"/>
                <a:chExt cx="3637350" cy="3346325"/>
              </a:xfrm>
            </p:grpSpPr>
            <p:sp>
              <p:nvSpPr>
                <p:cNvPr id="138" name="Google Shape;138;p5"/>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39" name="Google Shape;139;p5"/>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0" name="Google Shape;140;p5"/>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1" name="Google Shape;141;p5"/>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2" name="Google Shape;142;p5"/>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3" name="Google Shape;143;p5"/>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4" name="Google Shape;144;p5"/>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5" name="Google Shape;145;p5"/>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6" name="Google Shape;146;p5"/>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7" name="Google Shape;147;p5"/>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48" name="Google Shape;148;p5"/>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49" name="Google Shape;149;p5"/>
              <p:cNvGrpSpPr/>
              <p:nvPr/>
            </p:nvGrpSpPr>
            <p:grpSpPr>
              <a:xfrm>
                <a:off x="5983398" y="1061708"/>
                <a:ext cx="3305044" cy="4023905"/>
                <a:chOff x="5983398" y="1061708"/>
                <a:chExt cx="3305044" cy="4023905"/>
              </a:xfrm>
            </p:grpSpPr>
            <p:sp>
              <p:nvSpPr>
                <p:cNvPr id="150" name="Google Shape;150;p5"/>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1" name="Google Shape;151;p5"/>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2" name="Google Shape;152;p5"/>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3" name="Google Shape;153;p5"/>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4" name="Google Shape;154;p5"/>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5" name="Google Shape;155;p5"/>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6" name="Google Shape;156;p5"/>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7" name="Google Shape;157;p5"/>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8" name="Google Shape;158;p5"/>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59" name="Google Shape;159;p5"/>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60" name="Google Shape;160;p5"/>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161" name="Google Shape;161;p5"/>
          <p:cNvSpPr txBox="1">
            <a:spLocks noGrp="1"/>
          </p:cNvSpPr>
          <p:nvPr>
            <p:ph type="subTitle" idx="1"/>
          </p:nvPr>
        </p:nvSpPr>
        <p:spPr>
          <a:xfrm>
            <a:off x="1168913" y="2672125"/>
            <a:ext cx="3015600" cy="425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400"/>
              <a:buFont typeface="Raleway"/>
              <a:buNone/>
              <a:defRPr sz="1800" b="1"/>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2" name="Google Shape;162;p5"/>
          <p:cNvSpPr txBox="1">
            <a:spLocks noGrp="1"/>
          </p:cNvSpPr>
          <p:nvPr>
            <p:ph type="subTitle" idx="2"/>
          </p:nvPr>
        </p:nvSpPr>
        <p:spPr>
          <a:xfrm>
            <a:off x="4959486" y="2672125"/>
            <a:ext cx="3015600" cy="42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63" name="Google Shape;163;p5"/>
          <p:cNvSpPr txBox="1">
            <a:spLocks noGrp="1"/>
          </p:cNvSpPr>
          <p:nvPr>
            <p:ph type="subTitle" idx="3"/>
          </p:nvPr>
        </p:nvSpPr>
        <p:spPr>
          <a:xfrm>
            <a:off x="1168913" y="3037925"/>
            <a:ext cx="30156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5"/>
          <p:cNvSpPr txBox="1">
            <a:spLocks noGrp="1"/>
          </p:cNvSpPr>
          <p:nvPr>
            <p:ph type="subTitle" idx="4"/>
          </p:nvPr>
        </p:nvSpPr>
        <p:spPr>
          <a:xfrm>
            <a:off x="4959486" y="3037925"/>
            <a:ext cx="30156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grpSp>
        <p:nvGrpSpPr>
          <p:cNvPr id="167" name="Google Shape;167;p6"/>
          <p:cNvGrpSpPr/>
          <p:nvPr/>
        </p:nvGrpSpPr>
        <p:grpSpPr>
          <a:xfrm>
            <a:off x="305531" y="309374"/>
            <a:ext cx="8532938" cy="4524752"/>
            <a:chOff x="1665664" y="1061708"/>
            <a:chExt cx="7622778" cy="4029524"/>
          </a:xfrm>
        </p:grpSpPr>
        <p:grpSp>
          <p:nvGrpSpPr>
            <p:cNvPr id="168" name="Google Shape;168;p6"/>
            <p:cNvGrpSpPr/>
            <p:nvPr/>
          </p:nvGrpSpPr>
          <p:grpSpPr>
            <a:xfrm>
              <a:off x="1665664" y="1061708"/>
              <a:ext cx="3977542" cy="4029523"/>
              <a:chOff x="1665664" y="1061708"/>
              <a:chExt cx="3977542" cy="4029523"/>
            </a:xfrm>
          </p:grpSpPr>
          <p:sp>
            <p:nvSpPr>
              <p:cNvPr id="169" name="Google Shape;169;p6"/>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70" name="Google Shape;170;p6"/>
              <p:cNvGrpSpPr/>
              <p:nvPr/>
            </p:nvGrpSpPr>
            <p:grpSpPr>
              <a:xfrm>
                <a:off x="1667917" y="1401060"/>
                <a:ext cx="3974163" cy="3346325"/>
                <a:chOff x="1667917" y="1401060"/>
                <a:chExt cx="3974163" cy="3346325"/>
              </a:xfrm>
            </p:grpSpPr>
            <p:sp>
              <p:nvSpPr>
                <p:cNvPr id="171" name="Google Shape;171;p6"/>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2" name="Google Shape;172;p6"/>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3" name="Google Shape;173;p6"/>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4" name="Google Shape;174;p6"/>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5" name="Google Shape;175;p6"/>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6" name="Google Shape;176;p6"/>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7" name="Google Shape;177;p6"/>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8" name="Google Shape;178;p6"/>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79" name="Google Shape;179;p6"/>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0" name="Google Shape;180;p6"/>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1" name="Google Shape;181;p6"/>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182" name="Google Shape;182;p6"/>
              <p:cNvGrpSpPr/>
              <p:nvPr/>
            </p:nvGrpSpPr>
            <p:grpSpPr>
              <a:xfrm>
                <a:off x="2002476" y="1061708"/>
                <a:ext cx="3305044" cy="4023905"/>
                <a:chOff x="2002476" y="1061708"/>
                <a:chExt cx="3305044" cy="4023905"/>
              </a:xfrm>
            </p:grpSpPr>
            <p:sp>
              <p:nvSpPr>
                <p:cNvPr id="183" name="Google Shape;183;p6"/>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4" name="Google Shape;184;p6"/>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5" name="Google Shape;185;p6"/>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6" name="Google Shape;186;p6"/>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7" name="Google Shape;187;p6"/>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8" name="Google Shape;188;p6"/>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89" name="Google Shape;189;p6"/>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0" name="Google Shape;190;p6"/>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1" name="Google Shape;191;p6"/>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2" name="Google Shape;192;p6"/>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3" name="Google Shape;193;p6"/>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194" name="Google Shape;194;p6"/>
            <p:cNvGrpSpPr/>
            <p:nvPr/>
          </p:nvGrpSpPr>
          <p:grpSpPr>
            <a:xfrm>
              <a:off x="5648839" y="1061708"/>
              <a:ext cx="3639603" cy="4029524"/>
              <a:chOff x="5648839" y="1061708"/>
              <a:chExt cx="3639603" cy="4029524"/>
            </a:xfrm>
          </p:grpSpPr>
          <p:sp>
            <p:nvSpPr>
              <p:cNvPr id="195" name="Google Shape;195;p6"/>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6" name="Google Shape;196;p6"/>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97" name="Google Shape;197;p6"/>
              <p:cNvGrpSpPr/>
              <p:nvPr/>
            </p:nvGrpSpPr>
            <p:grpSpPr>
              <a:xfrm>
                <a:off x="5648839" y="1401060"/>
                <a:ext cx="3637350" cy="3346325"/>
                <a:chOff x="5648839" y="1401060"/>
                <a:chExt cx="3637350" cy="3346325"/>
              </a:xfrm>
            </p:grpSpPr>
            <p:sp>
              <p:nvSpPr>
                <p:cNvPr id="198" name="Google Shape;198;p6"/>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9" name="Google Shape;199;p6"/>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0" name="Google Shape;200;p6"/>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1" name="Google Shape;201;p6"/>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2" name="Google Shape;202;p6"/>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3" name="Google Shape;203;p6"/>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4" name="Google Shape;204;p6"/>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5" name="Google Shape;205;p6"/>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6" name="Google Shape;206;p6"/>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7" name="Google Shape;207;p6"/>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8" name="Google Shape;208;p6"/>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09" name="Google Shape;209;p6"/>
              <p:cNvGrpSpPr/>
              <p:nvPr/>
            </p:nvGrpSpPr>
            <p:grpSpPr>
              <a:xfrm>
                <a:off x="5983398" y="1061708"/>
                <a:ext cx="3305044" cy="4023905"/>
                <a:chOff x="5983398" y="1061708"/>
                <a:chExt cx="3305044" cy="4023905"/>
              </a:xfrm>
            </p:grpSpPr>
            <p:sp>
              <p:nvSpPr>
                <p:cNvPr id="210" name="Google Shape;210;p6"/>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1" name="Google Shape;211;p6"/>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2" name="Google Shape;212;p6"/>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3" name="Google Shape;213;p6"/>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4" name="Google Shape;214;p6"/>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5" name="Google Shape;215;p6"/>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6" name="Google Shape;216;p6"/>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7" name="Google Shape;217;p6"/>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8" name="Google Shape;218;p6"/>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9" name="Google Shape;219;p6"/>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20" name="Google Shape;220;p6"/>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221" name="Google Shape;221;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22" name="Google Shape;222;p6"/>
          <p:cNvPicPr preferRelativeResize="0"/>
          <p:nvPr/>
        </p:nvPicPr>
        <p:blipFill>
          <a:blip r:embed="rId2">
            <a:alphaModFix/>
          </a:blip>
          <a:stretch>
            <a:fillRect/>
          </a:stretch>
        </p:blipFill>
        <p:spPr>
          <a:xfrm rot="-5400000">
            <a:off x="-1021700" y="3826350"/>
            <a:ext cx="2157923" cy="2159201"/>
          </a:xfrm>
          <a:prstGeom prst="rect">
            <a:avLst/>
          </a:prstGeom>
          <a:noFill/>
          <a:ln>
            <a:noFill/>
          </a:ln>
        </p:spPr>
      </p:pic>
      <p:sp>
        <p:nvSpPr>
          <p:cNvPr id="223" name="Google Shape;223;p6"/>
          <p:cNvSpPr/>
          <p:nvPr/>
        </p:nvSpPr>
        <p:spPr>
          <a:xfrm rot="7017530">
            <a:off x="328582" y="9245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6"/>
          <p:cNvSpPr/>
          <p:nvPr/>
        </p:nvSpPr>
        <p:spPr>
          <a:xfrm rot="7017530">
            <a:off x="8574945" y="9835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6"/>
          <p:cNvSpPr/>
          <p:nvPr/>
        </p:nvSpPr>
        <p:spPr>
          <a:xfrm rot="7017530">
            <a:off x="8633182" y="451584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6"/>
        <p:cNvGrpSpPr/>
        <p:nvPr/>
      </p:nvGrpSpPr>
      <p:grpSpPr>
        <a:xfrm>
          <a:off x="0" y="0"/>
          <a:ext cx="0" cy="0"/>
          <a:chOff x="0" y="0"/>
          <a:chExt cx="0" cy="0"/>
        </a:xfrm>
      </p:grpSpPr>
      <p:grpSp>
        <p:nvGrpSpPr>
          <p:cNvPr id="227" name="Google Shape;227;p7"/>
          <p:cNvGrpSpPr/>
          <p:nvPr/>
        </p:nvGrpSpPr>
        <p:grpSpPr>
          <a:xfrm>
            <a:off x="305531" y="309374"/>
            <a:ext cx="8532938" cy="4524752"/>
            <a:chOff x="1665664" y="1061708"/>
            <a:chExt cx="7622778" cy="4029524"/>
          </a:xfrm>
        </p:grpSpPr>
        <p:grpSp>
          <p:nvGrpSpPr>
            <p:cNvPr id="228" name="Google Shape;228;p7"/>
            <p:cNvGrpSpPr/>
            <p:nvPr/>
          </p:nvGrpSpPr>
          <p:grpSpPr>
            <a:xfrm>
              <a:off x="1665664" y="1061708"/>
              <a:ext cx="3977542" cy="4029523"/>
              <a:chOff x="1665664" y="1061708"/>
              <a:chExt cx="3977542" cy="4029523"/>
            </a:xfrm>
          </p:grpSpPr>
          <p:sp>
            <p:nvSpPr>
              <p:cNvPr id="229" name="Google Shape;229;p7"/>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30" name="Google Shape;230;p7"/>
              <p:cNvGrpSpPr/>
              <p:nvPr/>
            </p:nvGrpSpPr>
            <p:grpSpPr>
              <a:xfrm>
                <a:off x="1667917" y="1401060"/>
                <a:ext cx="3974163" cy="3346325"/>
                <a:chOff x="1667917" y="1401060"/>
                <a:chExt cx="3974163" cy="3346325"/>
              </a:xfrm>
            </p:grpSpPr>
            <p:sp>
              <p:nvSpPr>
                <p:cNvPr id="231" name="Google Shape;231;p7"/>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2" name="Google Shape;232;p7"/>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3" name="Google Shape;233;p7"/>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4" name="Google Shape;234;p7"/>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5" name="Google Shape;235;p7"/>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6" name="Google Shape;236;p7"/>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7" name="Google Shape;237;p7"/>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8" name="Google Shape;238;p7"/>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39" name="Google Shape;239;p7"/>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0" name="Google Shape;240;p7"/>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1" name="Google Shape;241;p7"/>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42" name="Google Shape;242;p7"/>
              <p:cNvGrpSpPr/>
              <p:nvPr/>
            </p:nvGrpSpPr>
            <p:grpSpPr>
              <a:xfrm>
                <a:off x="2002476" y="1061708"/>
                <a:ext cx="3305044" cy="4023905"/>
                <a:chOff x="2002476" y="1061708"/>
                <a:chExt cx="3305044" cy="4023905"/>
              </a:xfrm>
            </p:grpSpPr>
            <p:sp>
              <p:nvSpPr>
                <p:cNvPr id="243" name="Google Shape;243;p7"/>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4" name="Google Shape;244;p7"/>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5" name="Google Shape;245;p7"/>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6" name="Google Shape;246;p7"/>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7" name="Google Shape;247;p7"/>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8" name="Google Shape;248;p7"/>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49" name="Google Shape;249;p7"/>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0" name="Google Shape;250;p7"/>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1" name="Google Shape;251;p7"/>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2" name="Google Shape;252;p7"/>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3" name="Google Shape;253;p7"/>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254" name="Google Shape;254;p7"/>
            <p:cNvGrpSpPr/>
            <p:nvPr/>
          </p:nvGrpSpPr>
          <p:grpSpPr>
            <a:xfrm>
              <a:off x="5648839" y="1061708"/>
              <a:ext cx="3639603" cy="4029524"/>
              <a:chOff x="5648839" y="1061708"/>
              <a:chExt cx="3639603" cy="4029524"/>
            </a:xfrm>
          </p:grpSpPr>
          <p:sp>
            <p:nvSpPr>
              <p:cNvPr id="255" name="Google Shape;255;p7"/>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6" name="Google Shape;256;p7"/>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257" name="Google Shape;257;p7"/>
              <p:cNvGrpSpPr/>
              <p:nvPr/>
            </p:nvGrpSpPr>
            <p:grpSpPr>
              <a:xfrm>
                <a:off x="5648839" y="1401060"/>
                <a:ext cx="3637350" cy="3346325"/>
                <a:chOff x="5648839" y="1401060"/>
                <a:chExt cx="3637350" cy="3346325"/>
              </a:xfrm>
            </p:grpSpPr>
            <p:sp>
              <p:nvSpPr>
                <p:cNvPr id="258" name="Google Shape;258;p7"/>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59" name="Google Shape;259;p7"/>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0" name="Google Shape;260;p7"/>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1" name="Google Shape;261;p7"/>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2" name="Google Shape;262;p7"/>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3" name="Google Shape;263;p7"/>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4" name="Google Shape;264;p7"/>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5" name="Google Shape;265;p7"/>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6" name="Google Shape;266;p7"/>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7" name="Google Shape;267;p7"/>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68" name="Google Shape;268;p7"/>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269" name="Google Shape;269;p7"/>
              <p:cNvGrpSpPr/>
              <p:nvPr/>
            </p:nvGrpSpPr>
            <p:grpSpPr>
              <a:xfrm>
                <a:off x="5983398" y="1061708"/>
                <a:ext cx="3305044" cy="4023905"/>
                <a:chOff x="5983398" y="1061708"/>
                <a:chExt cx="3305044" cy="4023905"/>
              </a:xfrm>
            </p:grpSpPr>
            <p:sp>
              <p:nvSpPr>
                <p:cNvPr id="270" name="Google Shape;270;p7"/>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1" name="Google Shape;271;p7"/>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2" name="Google Shape;272;p7"/>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3" name="Google Shape;273;p7"/>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4" name="Google Shape;274;p7"/>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5" name="Google Shape;275;p7"/>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6" name="Google Shape;276;p7"/>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7" name="Google Shape;277;p7"/>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8" name="Google Shape;278;p7"/>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79" name="Google Shape;279;p7"/>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80" name="Google Shape;280;p7"/>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281" name="Google Shape;281;p7"/>
          <p:cNvSpPr txBox="1">
            <a:spLocks noGrp="1"/>
          </p:cNvSpPr>
          <p:nvPr>
            <p:ph type="title"/>
          </p:nvPr>
        </p:nvSpPr>
        <p:spPr>
          <a:xfrm>
            <a:off x="1040225" y="895500"/>
            <a:ext cx="3830700" cy="11034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2" name="Google Shape;282;p7"/>
          <p:cNvSpPr txBox="1">
            <a:spLocks noGrp="1"/>
          </p:cNvSpPr>
          <p:nvPr>
            <p:ph type="body" idx="1"/>
          </p:nvPr>
        </p:nvSpPr>
        <p:spPr>
          <a:xfrm>
            <a:off x="1046675" y="1998900"/>
            <a:ext cx="3824100" cy="2249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283" name="Google Shape;283;p7"/>
          <p:cNvSpPr>
            <a:spLocks noGrp="1"/>
          </p:cNvSpPr>
          <p:nvPr>
            <p:ph type="pic" idx="2"/>
          </p:nvPr>
        </p:nvSpPr>
        <p:spPr>
          <a:xfrm>
            <a:off x="5197975" y="539500"/>
            <a:ext cx="3232800" cy="41172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4"/>
        <p:cNvGrpSpPr/>
        <p:nvPr/>
      </p:nvGrpSpPr>
      <p:grpSpPr>
        <a:xfrm>
          <a:off x="0" y="0"/>
          <a:ext cx="0" cy="0"/>
          <a:chOff x="0" y="0"/>
          <a:chExt cx="0" cy="0"/>
        </a:xfrm>
      </p:grpSpPr>
      <p:grpSp>
        <p:nvGrpSpPr>
          <p:cNvPr id="285" name="Google Shape;285;p8"/>
          <p:cNvGrpSpPr/>
          <p:nvPr/>
        </p:nvGrpSpPr>
        <p:grpSpPr>
          <a:xfrm>
            <a:off x="957220" y="539456"/>
            <a:ext cx="7229561" cy="4064588"/>
            <a:chOff x="73489" y="1188045"/>
            <a:chExt cx="7883067" cy="4432001"/>
          </a:xfrm>
        </p:grpSpPr>
        <p:sp>
          <p:nvSpPr>
            <p:cNvPr id="286" name="Google Shape;286;p8"/>
            <p:cNvSpPr/>
            <p:nvPr/>
          </p:nvSpPr>
          <p:spPr>
            <a:xfrm>
              <a:off x="73489" y="1188885"/>
              <a:ext cx="582453" cy="4431160"/>
            </a:xfrm>
            <a:custGeom>
              <a:avLst/>
              <a:gdLst/>
              <a:ahLst/>
              <a:cxnLst/>
              <a:rect l="l" t="t" r="r" b="b"/>
              <a:pathLst>
                <a:path w="582453" h="4431160" extrusionOk="0">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8"/>
            <p:cNvSpPr/>
            <p:nvPr/>
          </p:nvSpPr>
          <p:spPr>
            <a:xfrm>
              <a:off x="560196" y="1191406"/>
              <a:ext cx="582453" cy="4428640"/>
            </a:xfrm>
            <a:custGeom>
              <a:avLst/>
              <a:gdLst/>
              <a:ahLst/>
              <a:cxnLst/>
              <a:rect l="l" t="t" r="r" b="b"/>
              <a:pathLst>
                <a:path w="582453" h="4428640" extrusionOk="0">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8"/>
            <p:cNvSpPr/>
            <p:nvPr/>
          </p:nvSpPr>
          <p:spPr>
            <a:xfrm>
              <a:off x="1046904"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8"/>
            <p:cNvSpPr/>
            <p:nvPr/>
          </p:nvSpPr>
          <p:spPr>
            <a:xfrm>
              <a:off x="1533612"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8"/>
            <p:cNvSpPr/>
            <p:nvPr/>
          </p:nvSpPr>
          <p:spPr>
            <a:xfrm>
              <a:off x="2020319" y="1188045"/>
              <a:ext cx="582453" cy="4432000"/>
            </a:xfrm>
            <a:custGeom>
              <a:avLst/>
              <a:gdLst/>
              <a:ahLst/>
              <a:cxnLst/>
              <a:rect l="l" t="t" r="r" b="b"/>
              <a:pathLst>
                <a:path w="582453" h="4432000" extrusionOk="0">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8"/>
            <p:cNvSpPr/>
            <p:nvPr/>
          </p:nvSpPr>
          <p:spPr>
            <a:xfrm>
              <a:off x="2507027"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8"/>
            <p:cNvSpPr/>
            <p:nvPr/>
          </p:nvSpPr>
          <p:spPr>
            <a:xfrm>
              <a:off x="2993315" y="1190146"/>
              <a:ext cx="582453" cy="4429900"/>
            </a:xfrm>
            <a:custGeom>
              <a:avLst/>
              <a:gdLst/>
              <a:ahLst/>
              <a:cxnLst/>
              <a:rect l="l" t="t" r="r" b="b"/>
              <a:pathLst>
                <a:path w="582453" h="4429900" extrusionOk="0">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8"/>
            <p:cNvSpPr/>
            <p:nvPr/>
          </p:nvSpPr>
          <p:spPr>
            <a:xfrm>
              <a:off x="3480022" y="1190986"/>
              <a:ext cx="582453" cy="4429060"/>
            </a:xfrm>
            <a:custGeom>
              <a:avLst/>
              <a:gdLst/>
              <a:ahLst/>
              <a:cxnLst/>
              <a:rect l="l" t="t" r="r" b="b"/>
              <a:pathLst>
                <a:path w="582453" h="4429060" extrusionOk="0">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8"/>
            <p:cNvSpPr/>
            <p:nvPr/>
          </p:nvSpPr>
          <p:spPr>
            <a:xfrm>
              <a:off x="3967150" y="1189305"/>
              <a:ext cx="582033" cy="4430740"/>
            </a:xfrm>
            <a:custGeom>
              <a:avLst/>
              <a:gdLst/>
              <a:ahLst/>
              <a:cxnLst/>
              <a:rect l="l" t="t" r="r" b="b"/>
              <a:pathLst>
                <a:path w="582033" h="4430740" extrusionOk="0">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8"/>
            <p:cNvSpPr/>
            <p:nvPr/>
          </p:nvSpPr>
          <p:spPr>
            <a:xfrm>
              <a:off x="4453857" y="1188885"/>
              <a:ext cx="582033" cy="4431160"/>
            </a:xfrm>
            <a:custGeom>
              <a:avLst/>
              <a:gdLst/>
              <a:ahLst/>
              <a:cxnLst/>
              <a:rect l="l" t="t" r="r" b="b"/>
              <a:pathLst>
                <a:path w="582033" h="4431160" extrusionOk="0">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8"/>
            <p:cNvSpPr/>
            <p:nvPr/>
          </p:nvSpPr>
          <p:spPr>
            <a:xfrm>
              <a:off x="4940565"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8"/>
            <p:cNvSpPr/>
            <p:nvPr/>
          </p:nvSpPr>
          <p:spPr>
            <a:xfrm>
              <a:off x="542727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8"/>
            <p:cNvSpPr/>
            <p:nvPr/>
          </p:nvSpPr>
          <p:spPr>
            <a:xfrm>
              <a:off x="5913981"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8"/>
            <p:cNvSpPr/>
            <p:nvPr/>
          </p:nvSpPr>
          <p:spPr>
            <a:xfrm>
              <a:off x="6400688"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8"/>
            <p:cNvSpPr/>
            <p:nvPr/>
          </p:nvSpPr>
          <p:spPr>
            <a:xfrm>
              <a:off x="6887396"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8"/>
            <p:cNvSpPr/>
            <p:nvPr/>
          </p:nvSpPr>
          <p:spPr>
            <a:xfrm>
              <a:off x="7374103" y="1190146"/>
              <a:ext cx="582453" cy="4429900"/>
            </a:xfrm>
            <a:custGeom>
              <a:avLst/>
              <a:gdLst/>
              <a:ahLst/>
              <a:cxnLst/>
              <a:rect l="l" t="t" r="r" b="b"/>
              <a:pathLst>
                <a:path w="582453" h="4429900" extrusionOk="0">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2" name="Google Shape;302;p8"/>
          <p:cNvSpPr txBox="1">
            <a:spLocks noGrp="1"/>
          </p:cNvSpPr>
          <p:nvPr>
            <p:ph type="title"/>
          </p:nvPr>
        </p:nvSpPr>
        <p:spPr>
          <a:xfrm>
            <a:off x="1689600" y="1593750"/>
            <a:ext cx="5764800" cy="19560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3"/>
        <p:cNvGrpSpPr/>
        <p:nvPr/>
      </p:nvGrpSpPr>
      <p:grpSpPr>
        <a:xfrm>
          <a:off x="0" y="0"/>
          <a:ext cx="0" cy="0"/>
          <a:chOff x="0" y="0"/>
          <a:chExt cx="0" cy="0"/>
        </a:xfrm>
      </p:grpSpPr>
      <p:grpSp>
        <p:nvGrpSpPr>
          <p:cNvPr id="304" name="Google Shape;304;p9"/>
          <p:cNvGrpSpPr/>
          <p:nvPr/>
        </p:nvGrpSpPr>
        <p:grpSpPr>
          <a:xfrm>
            <a:off x="305531" y="309374"/>
            <a:ext cx="8532938" cy="4524752"/>
            <a:chOff x="1665664" y="1061708"/>
            <a:chExt cx="7622778" cy="4029524"/>
          </a:xfrm>
        </p:grpSpPr>
        <p:grpSp>
          <p:nvGrpSpPr>
            <p:cNvPr id="305" name="Google Shape;305;p9"/>
            <p:cNvGrpSpPr/>
            <p:nvPr/>
          </p:nvGrpSpPr>
          <p:grpSpPr>
            <a:xfrm>
              <a:off x="1665664" y="1061708"/>
              <a:ext cx="3977542" cy="4029523"/>
              <a:chOff x="1665664" y="1061708"/>
              <a:chExt cx="3977542" cy="4029523"/>
            </a:xfrm>
          </p:grpSpPr>
          <p:sp>
            <p:nvSpPr>
              <p:cNvPr id="306" name="Google Shape;306;p9"/>
              <p:cNvSpPr/>
              <p:nvPr/>
            </p:nvSpPr>
            <p:spPr>
              <a:xfrm>
                <a:off x="1665664" y="1063955"/>
                <a:ext cx="3977542" cy="4027276"/>
              </a:xfrm>
              <a:custGeom>
                <a:avLst/>
                <a:gdLst/>
                <a:ahLst/>
                <a:cxnLst/>
                <a:rect l="l" t="t" r="r" b="b"/>
                <a:pathLst>
                  <a:path w="3977542" h="4027276" extrusionOk="0">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307" name="Google Shape;307;p9"/>
              <p:cNvGrpSpPr/>
              <p:nvPr/>
            </p:nvGrpSpPr>
            <p:grpSpPr>
              <a:xfrm>
                <a:off x="1667917" y="1401060"/>
                <a:ext cx="3974163" cy="3346325"/>
                <a:chOff x="1667917" y="1401060"/>
                <a:chExt cx="3974163" cy="3346325"/>
              </a:xfrm>
            </p:grpSpPr>
            <p:sp>
              <p:nvSpPr>
                <p:cNvPr id="308" name="Google Shape;308;p9"/>
                <p:cNvSpPr/>
                <p:nvPr/>
              </p:nvSpPr>
              <p:spPr>
                <a:xfrm>
                  <a:off x="1667917" y="140106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09" name="Google Shape;309;p9"/>
                <p:cNvSpPr/>
                <p:nvPr/>
              </p:nvSpPr>
              <p:spPr>
                <a:xfrm>
                  <a:off x="1667917" y="1735917"/>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0" name="Google Shape;310;p9"/>
                <p:cNvSpPr/>
                <p:nvPr/>
              </p:nvSpPr>
              <p:spPr>
                <a:xfrm>
                  <a:off x="1667917" y="2069651"/>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1" name="Google Shape;311;p9"/>
                <p:cNvSpPr/>
                <p:nvPr/>
              </p:nvSpPr>
              <p:spPr>
                <a:xfrm>
                  <a:off x="1667917" y="2404508"/>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2" name="Google Shape;312;p9"/>
                <p:cNvSpPr/>
                <p:nvPr/>
              </p:nvSpPr>
              <p:spPr>
                <a:xfrm>
                  <a:off x="1667917" y="273824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3" name="Google Shape;313;p9"/>
                <p:cNvSpPr/>
                <p:nvPr/>
              </p:nvSpPr>
              <p:spPr>
                <a:xfrm>
                  <a:off x="1667917" y="3073099"/>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4" name="Google Shape;314;p9"/>
                <p:cNvSpPr/>
                <p:nvPr/>
              </p:nvSpPr>
              <p:spPr>
                <a:xfrm>
                  <a:off x="1667917" y="3406832"/>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5" name="Google Shape;315;p9"/>
                <p:cNvSpPr/>
                <p:nvPr/>
              </p:nvSpPr>
              <p:spPr>
                <a:xfrm>
                  <a:off x="1667917" y="374169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6" name="Google Shape;316;p9"/>
                <p:cNvSpPr/>
                <p:nvPr/>
              </p:nvSpPr>
              <p:spPr>
                <a:xfrm>
                  <a:off x="1667917" y="4075423"/>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7" name="Google Shape;317;p9"/>
                <p:cNvSpPr/>
                <p:nvPr/>
              </p:nvSpPr>
              <p:spPr>
                <a:xfrm>
                  <a:off x="1667917" y="4410280"/>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18" name="Google Shape;318;p9"/>
                <p:cNvSpPr/>
                <p:nvPr/>
              </p:nvSpPr>
              <p:spPr>
                <a:xfrm>
                  <a:off x="1667917" y="4744014"/>
                  <a:ext cx="3974163" cy="3371"/>
                </a:xfrm>
                <a:custGeom>
                  <a:avLst/>
                  <a:gdLst/>
                  <a:ahLst/>
                  <a:cxnLst/>
                  <a:rect l="l" t="t" r="r" b="b"/>
                  <a:pathLst>
                    <a:path w="3974163" h="3371" extrusionOk="0">
                      <a:moveTo>
                        <a:pt x="0" y="0"/>
                      </a:moveTo>
                      <a:lnTo>
                        <a:pt x="3974163" y="0"/>
                      </a:lnTo>
                      <a:lnTo>
                        <a:pt x="3974163"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319" name="Google Shape;319;p9"/>
              <p:cNvGrpSpPr/>
              <p:nvPr/>
            </p:nvGrpSpPr>
            <p:grpSpPr>
              <a:xfrm>
                <a:off x="2002476" y="1061708"/>
                <a:ext cx="3305044" cy="4023905"/>
                <a:chOff x="2002476" y="1061708"/>
                <a:chExt cx="3305044" cy="4023905"/>
              </a:xfrm>
            </p:grpSpPr>
            <p:sp>
              <p:nvSpPr>
                <p:cNvPr id="320" name="Google Shape;320;p9"/>
                <p:cNvSpPr/>
                <p:nvPr/>
              </p:nvSpPr>
              <p:spPr>
                <a:xfrm>
                  <a:off x="200247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1" name="Google Shape;321;p9"/>
                <p:cNvSpPr/>
                <p:nvPr/>
              </p:nvSpPr>
              <p:spPr>
                <a:xfrm>
                  <a:off x="233253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2" name="Google Shape;322;p9"/>
                <p:cNvSpPr/>
                <p:nvPr/>
              </p:nvSpPr>
              <p:spPr>
                <a:xfrm>
                  <a:off x="266258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3" name="Google Shape;323;p9"/>
                <p:cNvSpPr/>
                <p:nvPr/>
              </p:nvSpPr>
              <p:spPr>
                <a:xfrm>
                  <a:off x="299263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4" name="Google Shape;324;p9"/>
                <p:cNvSpPr/>
                <p:nvPr/>
              </p:nvSpPr>
              <p:spPr>
                <a:xfrm>
                  <a:off x="332269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5" name="Google Shape;325;p9"/>
                <p:cNvSpPr/>
                <p:nvPr/>
              </p:nvSpPr>
              <p:spPr>
                <a:xfrm>
                  <a:off x="365387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6" name="Google Shape;326;p9"/>
                <p:cNvSpPr/>
                <p:nvPr/>
              </p:nvSpPr>
              <p:spPr>
                <a:xfrm>
                  <a:off x="398392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7" name="Google Shape;327;p9"/>
                <p:cNvSpPr/>
                <p:nvPr/>
              </p:nvSpPr>
              <p:spPr>
                <a:xfrm>
                  <a:off x="4313979"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8" name="Google Shape;328;p9"/>
                <p:cNvSpPr/>
                <p:nvPr/>
              </p:nvSpPr>
              <p:spPr>
                <a:xfrm>
                  <a:off x="464403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9" name="Google Shape;329;p9"/>
                <p:cNvSpPr/>
                <p:nvPr/>
              </p:nvSpPr>
              <p:spPr>
                <a:xfrm>
                  <a:off x="497408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0" name="Google Shape;330;p9"/>
                <p:cNvSpPr/>
                <p:nvPr/>
              </p:nvSpPr>
              <p:spPr>
                <a:xfrm>
                  <a:off x="530414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nvGrpSpPr>
            <p:cNvPr id="331" name="Google Shape;331;p9"/>
            <p:cNvGrpSpPr/>
            <p:nvPr/>
          </p:nvGrpSpPr>
          <p:grpSpPr>
            <a:xfrm>
              <a:off x="5648839" y="1061708"/>
              <a:ext cx="3639603" cy="4029524"/>
              <a:chOff x="5648839" y="1061708"/>
              <a:chExt cx="3639603" cy="4029524"/>
            </a:xfrm>
          </p:grpSpPr>
          <p:sp>
            <p:nvSpPr>
              <p:cNvPr id="332" name="Google Shape;332;p9"/>
              <p:cNvSpPr/>
              <p:nvPr/>
            </p:nvSpPr>
            <p:spPr>
              <a:xfrm>
                <a:off x="5648839" y="508786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3" name="Google Shape;333;p9"/>
              <p:cNvSpPr/>
              <p:nvPr/>
            </p:nvSpPr>
            <p:spPr>
              <a:xfrm>
                <a:off x="5648839" y="1063955"/>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334" name="Google Shape;334;p9"/>
              <p:cNvGrpSpPr/>
              <p:nvPr/>
            </p:nvGrpSpPr>
            <p:grpSpPr>
              <a:xfrm>
                <a:off x="5648839" y="1401060"/>
                <a:ext cx="3637350" cy="3346325"/>
                <a:chOff x="5648839" y="1401060"/>
                <a:chExt cx="3637350" cy="3346325"/>
              </a:xfrm>
            </p:grpSpPr>
            <p:sp>
              <p:nvSpPr>
                <p:cNvPr id="335" name="Google Shape;335;p9"/>
                <p:cNvSpPr/>
                <p:nvPr/>
              </p:nvSpPr>
              <p:spPr>
                <a:xfrm>
                  <a:off x="5648839" y="140106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6" name="Google Shape;336;p9"/>
                <p:cNvSpPr/>
                <p:nvPr/>
              </p:nvSpPr>
              <p:spPr>
                <a:xfrm>
                  <a:off x="5648839" y="1735917"/>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7" name="Google Shape;337;p9"/>
                <p:cNvSpPr/>
                <p:nvPr/>
              </p:nvSpPr>
              <p:spPr>
                <a:xfrm>
                  <a:off x="5648839" y="2069651"/>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8" name="Google Shape;338;p9"/>
                <p:cNvSpPr/>
                <p:nvPr/>
              </p:nvSpPr>
              <p:spPr>
                <a:xfrm>
                  <a:off x="5648839" y="2404508"/>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39" name="Google Shape;339;p9"/>
                <p:cNvSpPr/>
                <p:nvPr/>
              </p:nvSpPr>
              <p:spPr>
                <a:xfrm>
                  <a:off x="5648839" y="273824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0" name="Google Shape;340;p9"/>
                <p:cNvSpPr/>
                <p:nvPr/>
              </p:nvSpPr>
              <p:spPr>
                <a:xfrm>
                  <a:off x="5648839" y="3073099"/>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1" name="Google Shape;341;p9"/>
                <p:cNvSpPr/>
                <p:nvPr/>
              </p:nvSpPr>
              <p:spPr>
                <a:xfrm>
                  <a:off x="5648839" y="3406832"/>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2" name="Google Shape;342;p9"/>
                <p:cNvSpPr/>
                <p:nvPr/>
              </p:nvSpPr>
              <p:spPr>
                <a:xfrm>
                  <a:off x="5648839" y="374169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3" name="Google Shape;343;p9"/>
                <p:cNvSpPr/>
                <p:nvPr/>
              </p:nvSpPr>
              <p:spPr>
                <a:xfrm>
                  <a:off x="5648839" y="4075423"/>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4" name="Google Shape;344;p9"/>
                <p:cNvSpPr/>
                <p:nvPr/>
              </p:nvSpPr>
              <p:spPr>
                <a:xfrm>
                  <a:off x="5648839" y="4410280"/>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5" name="Google Shape;345;p9"/>
                <p:cNvSpPr/>
                <p:nvPr/>
              </p:nvSpPr>
              <p:spPr>
                <a:xfrm>
                  <a:off x="5648839" y="4744014"/>
                  <a:ext cx="3637350" cy="3371"/>
                </a:xfrm>
                <a:custGeom>
                  <a:avLst/>
                  <a:gdLst/>
                  <a:ahLst/>
                  <a:cxnLst/>
                  <a:rect l="l" t="t" r="r" b="b"/>
                  <a:pathLst>
                    <a:path w="3637350" h="3371" extrusionOk="0">
                      <a:moveTo>
                        <a:pt x="0" y="0"/>
                      </a:moveTo>
                      <a:lnTo>
                        <a:pt x="3637351" y="0"/>
                      </a:lnTo>
                      <a:lnTo>
                        <a:pt x="3637351" y="3371"/>
                      </a:lnTo>
                      <a:lnTo>
                        <a:pt x="0" y="3371"/>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nvGrpSpPr>
              <p:cNvPr id="346" name="Google Shape;346;p9"/>
              <p:cNvGrpSpPr/>
              <p:nvPr/>
            </p:nvGrpSpPr>
            <p:grpSpPr>
              <a:xfrm>
                <a:off x="5983398" y="1061708"/>
                <a:ext cx="3305044" cy="4023905"/>
                <a:chOff x="5983398" y="1061708"/>
                <a:chExt cx="3305044" cy="4023905"/>
              </a:xfrm>
            </p:grpSpPr>
            <p:sp>
              <p:nvSpPr>
                <p:cNvPr id="347" name="Google Shape;347;p9"/>
                <p:cNvSpPr/>
                <p:nvPr/>
              </p:nvSpPr>
              <p:spPr>
                <a:xfrm>
                  <a:off x="5983398"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8" name="Google Shape;348;p9"/>
                <p:cNvSpPr/>
                <p:nvPr/>
              </p:nvSpPr>
              <p:spPr>
                <a:xfrm>
                  <a:off x="6313452"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9" name="Google Shape;349;p9"/>
                <p:cNvSpPr/>
                <p:nvPr/>
              </p:nvSpPr>
              <p:spPr>
                <a:xfrm>
                  <a:off x="6643506"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0" name="Google Shape;350;p9"/>
                <p:cNvSpPr/>
                <p:nvPr/>
              </p:nvSpPr>
              <p:spPr>
                <a:xfrm>
                  <a:off x="6973560"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1" name="Google Shape;351;p9"/>
                <p:cNvSpPr/>
                <p:nvPr/>
              </p:nvSpPr>
              <p:spPr>
                <a:xfrm>
                  <a:off x="7303614"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2" name="Google Shape;352;p9"/>
                <p:cNvSpPr/>
                <p:nvPr/>
              </p:nvSpPr>
              <p:spPr>
                <a:xfrm>
                  <a:off x="7633667"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3" name="Google Shape;353;p9"/>
                <p:cNvSpPr/>
                <p:nvPr/>
              </p:nvSpPr>
              <p:spPr>
                <a:xfrm>
                  <a:off x="7963721"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4" name="Google Shape;354;p9"/>
                <p:cNvSpPr/>
                <p:nvPr/>
              </p:nvSpPr>
              <p:spPr>
                <a:xfrm>
                  <a:off x="8294901"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5" name="Google Shape;355;p9"/>
                <p:cNvSpPr/>
                <p:nvPr/>
              </p:nvSpPr>
              <p:spPr>
                <a:xfrm>
                  <a:off x="8624955"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6" name="Google Shape;356;p9"/>
                <p:cNvSpPr/>
                <p:nvPr/>
              </p:nvSpPr>
              <p:spPr>
                <a:xfrm>
                  <a:off x="8955009" y="1061708"/>
                  <a:ext cx="3379" cy="4023905"/>
                </a:xfrm>
                <a:custGeom>
                  <a:avLst/>
                  <a:gdLst/>
                  <a:ahLst/>
                  <a:cxnLst/>
                  <a:rect l="l" t="t" r="r" b="b"/>
                  <a:pathLst>
                    <a:path w="3379" h="4023905" extrusionOk="0">
                      <a:moveTo>
                        <a:pt x="0" y="0"/>
                      </a:moveTo>
                      <a:lnTo>
                        <a:pt x="3380" y="0"/>
                      </a:lnTo>
                      <a:lnTo>
                        <a:pt x="3380"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7" name="Google Shape;357;p9"/>
                <p:cNvSpPr/>
                <p:nvPr/>
              </p:nvSpPr>
              <p:spPr>
                <a:xfrm>
                  <a:off x="9285063" y="1061708"/>
                  <a:ext cx="3379" cy="4023905"/>
                </a:xfrm>
                <a:custGeom>
                  <a:avLst/>
                  <a:gdLst/>
                  <a:ahLst/>
                  <a:cxnLst/>
                  <a:rect l="l" t="t" r="r" b="b"/>
                  <a:pathLst>
                    <a:path w="3379" h="4023905" extrusionOk="0">
                      <a:moveTo>
                        <a:pt x="0" y="0"/>
                      </a:moveTo>
                      <a:lnTo>
                        <a:pt x="3379" y="0"/>
                      </a:lnTo>
                      <a:lnTo>
                        <a:pt x="3379" y="4023905"/>
                      </a:lnTo>
                      <a:lnTo>
                        <a:pt x="0" y="4023905"/>
                      </a:lnTo>
                      <a:close/>
                    </a:path>
                  </a:pathLst>
                </a:custGeom>
                <a:solidFill>
                  <a:schemeClr val="accent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grpSp>
      </p:grpSp>
      <p:sp>
        <p:nvSpPr>
          <p:cNvPr id="358" name="Google Shape;358;p9"/>
          <p:cNvSpPr txBox="1">
            <a:spLocks noGrp="1"/>
          </p:cNvSpPr>
          <p:nvPr>
            <p:ph type="subTitle" idx="1"/>
          </p:nvPr>
        </p:nvSpPr>
        <p:spPr>
          <a:xfrm>
            <a:off x="720064"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59" name="Google Shape;359;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0" name="Google Shape;360;p9"/>
          <p:cNvSpPr txBox="1">
            <a:spLocks noGrp="1"/>
          </p:cNvSpPr>
          <p:nvPr>
            <p:ph type="subTitle" idx="2"/>
          </p:nvPr>
        </p:nvSpPr>
        <p:spPr>
          <a:xfrm>
            <a:off x="4826936"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1"/>
        <p:cNvGrpSpPr/>
        <p:nvPr/>
      </p:nvGrpSpPr>
      <p:grpSpPr>
        <a:xfrm>
          <a:off x="0" y="0"/>
          <a:ext cx="0" cy="0"/>
          <a:chOff x="0" y="0"/>
          <a:chExt cx="0" cy="0"/>
        </a:xfrm>
      </p:grpSpPr>
      <p:sp>
        <p:nvSpPr>
          <p:cNvPr id="362" name="Google Shape;362;p10"/>
          <p:cNvSpPr>
            <a:spLocks noGrp="1"/>
          </p:cNvSpPr>
          <p:nvPr>
            <p:ph type="pic" idx="2"/>
          </p:nvPr>
        </p:nvSpPr>
        <p:spPr>
          <a:xfrm>
            <a:off x="0" y="0"/>
            <a:ext cx="9144000" cy="5143500"/>
          </a:xfrm>
          <a:prstGeom prst="rect">
            <a:avLst/>
          </a:prstGeom>
          <a:noFill/>
          <a:ln>
            <a:noFill/>
          </a:ln>
        </p:spPr>
      </p:sp>
      <p:sp>
        <p:nvSpPr>
          <p:cNvPr id="363" name="Google Shape;363;p10"/>
          <p:cNvSpPr txBox="1">
            <a:spLocks noGrp="1"/>
          </p:cNvSpPr>
          <p:nvPr>
            <p:ph type="title"/>
          </p:nvPr>
        </p:nvSpPr>
        <p:spPr>
          <a:xfrm>
            <a:off x="2205900" y="3384750"/>
            <a:ext cx="4732200" cy="12192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1pPr>
            <a:lvl2pPr lvl="1" algn="ctr" rtl="0">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2pPr>
            <a:lvl3pPr lvl="2" algn="ctr" rtl="0">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3pPr>
            <a:lvl4pPr lvl="3" algn="ctr" rtl="0">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4pPr>
            <a:lvl5pPr lvl="4" algn="ctr" rtl="0">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5pPr>
            <a:lvl6pPr lvl="5" algn="ctr" rtl="0">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6pPr>
            <a:lvl7pPr lvl="6" algn="ctr" rtl="0">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7pPr>
            <a:lvl8pPr lvl="7" algn="ctr" rtl="0">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8pPr>
            <a:lvl9pPr lvl="8" algn="ctr" rtl="0">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png"/><Relationship Id="rId7"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1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png"/><Relationship Id="rId7"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32"/>
          <p:cNvSpPr txBox="1">
            <a:spLocks noGrp="1"/>
          </p:cNvSpPr>
          <p:nvPr>
            <p:ph type="ctrTitle"/>
          </p:nvPr>
        </p:nvSpPr>
        <p:spPr>
          <a:xfrm>
            <a:off x="2041725" y="831263"/>
            <a:ext cx="5060400" cy="223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200">
                <a:latin typeface="Ultra"/>
                <a:ea typeface="Ultra"/>
                <a:cs typeface="Ultra"/>
                <a:sym typeface="Ultra"/>
              </a:rPr>
              <a:t>Welcome to Section!</a:t>
            </a:r>
            <a:endParaRPr sz="5200">
              <a:latin typeface="Ultra"/>
              <a:ea typeface="Ultra"/>
              <a:cs typeface="Ultra"/>
              <a:sym typeface="Ultra"/>
            </a:endParaRPr>
          </a:p>
        </p:txBody>
      </p:sp>
      <p:sp>
        <p:nvSpPr>
          <p:cNvPr id="1163" name="Google Shape;1163;p32"/>
          <p:cNvSpPr txBox="1">
            <a:spLocks noGrp="1"/>
          </p:cNvSpPr>
          <p:nvPr>
            <p:ph type="subTitle" idx="1"/>
          </p:nvPr>
        </p:nvSpPr>
        <p:spPr>
          <a:xfrm>
            <a:off x="2307525" y="4013913"/>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Momina Jabeen</a:t>
            </a:r>
            <a:endParaRPr/>
          </a:p>
        </p:txBody>
      </p:sp>
      <p:sp>
        <p:nvSpPr>
          <p:cNvPr id="1164" name="Google Shape;1164;p32"/>
          <p:cNvSpPr txBox="1">
            <a:spLocks noGrp="1"/>
          </p:cNvSpPr>
          <p:nvPr>
            <p:ph type="ctrTitle" idx="4294967295"/>
          </p:nvPr>
        </p:nvSpPr>
        <p:spPr>
          <a:xfrm>
            <a:off x="2041725" y="2923563"/>
            <a:ext cx="5060400" cy="7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400">
                <a:solidFill>
                  <a:schemeClr val="accent1"/>
                </a:solidFill>
                <a:latin typeface="Ultra"/>
                <a:ea typeface="Ultra"/>
                <a:cs typeface="Ultra"/>
                <a:sym typeface="Ultra"/>
              </a:rPr>
              <a:t>Week </a:t>
            </a:r>
            <a:r>
              <a:rPr lang="en" sz="6400">
                <a:solidFill>
                  <a:schemeClr val="accent1"/>
                </a:solidFill>
              </a:rPr>
              <a:t>5</a:t>
            </a:r>
            <a:endParaRPr sz="6400">
              <a:solidFill>
                <a:schemeClr val="accent1"/>
              </a:solidFill>
              <a:latin typeface="Ultra"/>
              <a:ea typeface="Ultra"/>
              <a:cs typeface="Ultra"/>
              <a:sym typeface="Ultra"/>
            </a:endParaRPr>
          </a:p>
        </p:txBody>
      </p:sp>
      <p:pic>
        <p:nvPicPr>
          <p:cNvPr id="1165" name="Google Shape;1165;p32"/>
          <p:cNvPicPr preferRelativeResize="0"/>
          <p:nvPr/>
        </p:nvPicPr>
        <p:blipFill>
          <a:blip r:embed="rId3">
            <a:alphaModFix/>
          </a:blip>
          <a:stretch>
            <a:fillRect/>
          </a:stretch>
        </p:blipFill>
        <p:spPr>
          <a:xfrm>
            <a:off x="6474171" y="2181426"/>
            <a:ext cx="1262307" cy="1263051"/>
          </a:xfrm>
          <a:prstGeom prst="rect">
            <a:avLst/>
          </a:prstGeom>
          <a:noFill/>
          <a:ln>
            <a:noFill/>
          </a:ln>
        </p:spPr>
      </p:pic>
      <p:pic>
        <p:nvPicPr>
          <p:cNvPr id="1166" name="Google Shape;1166;p32"/>
          <p:cNvPicPr preferRelativeResize="0"/>
          <p:nvPr/>
        </p:nvPicPr>
        <p:blipFill>
          <a:blip r:embed="rId4">
            <a:alphaModFix/>
          </a:blip>
          <a:stretch>
            <a:fillRect/>
          </a:stretch>
        </p:blipFill>
        <p:spPr>
          <a:xfrm rot="3394429">
            <a:off x="-552229" y="3845217"/>
            <a:ext cx="2065408" cy="1390544"/>
          </a:xfrm>
          <a:prstGeom prst="rect">
            <a:avLst/>
          </a:prstGeom>
          <a:noFill/>
          <a:ln>
            <a:noFill/>
          </a:ln>
        </p:spPr>
      </p:pic>
      <p:pic>
        <p:nvPicPr>
          <p:cNvPr id="1167" name="Google Shape;1167;p32"/>
          <p:cNvPicPr preferRelativeResize="0"/>
          <p:nvPr/>
        </p:nvPicPr>
        <p:blipFill>
          <a:blip r:embed="rId5">
            <a:alphaModFix/>
          </a:blip>
          <a:stretch>
            <a:fillRect/>
          </a:stretch>
        </p:blipFill>
        <p:spPr>
          <a:xfrm>
            <a:off x="7400025" y="3232150"/>
            <a:ext cx="2499875" cy="2499850"/>
          </a:xfrm>
          <a:prstGeom prst="rect">
            <a:avLst/>
          </a:prstGeom>
          <a:noFill/>
          <a:ln>
            <a:noFill/>
          </a:ln>
        </p:spPr>
      </p:pic>
      <p:pic>
        <p:nvPicPr>
          <p:cNvPr id="1168" name="Google Shape;1168;p32"/>
          <p:cNvPicPr preferRelativeResize="0"/>
          <p:nvPr/>
        </p:nvPicPr>
        <p:blipFill>
          <a:blip r:embed="rId6">
            <a:alphaModFix/>
          </a:blip>
          <a:stretch>
            <a:fillRect/>
          </a:stretch>
        </p:blipFill>
        <p:spPr>
          <a:xfrm rot="3412494">
            <a:off x="1325419" y="1999687"/>
            <a:ext cx="1263065" cy="1263047"/>
          </a:xfrm>
          <a:prstGeom prst="rect">
            <a:avLst/>
          </a:prstGeom>
          <a:noFill/>
          <a:ln>
            <a:noFill/>
          </a:ln>
        </p:spPr>
      </p:pic>
      <p:pic>
        <p:nvPicPr>
          <p:cNvPr id="1169" name="Google Shape;1169;p32"/>
          <p:cNvPicPr preferRelativeResize="0"/>
          <p:nvPr/>
        </p:nvPicPr>
        <p:blipFill>
          <a:blip r:embed="rId7">
            <a:alphaModFix/>
          </a:blip>
          <a:stretch>
            <a:fillRect/>
          </a:stretch>
        </p:blipFill>
        <p:spPr>
          <a:xfrm rot="-5400000">
            <a:off x="4677775" y="-976225"/>
            <a:ext cx="2157923" cy="2159201"/>
          </a:xfrm>
          <a:prstGeom prst="rect">
            <a:avLst/>
          </a:prstGeom>
          <a:noFill/>
          <a:ln>
            <a:noFill/>
          </a:ln>
        </p:spPr>
      </p:pic>
      <p:pic>
        <p:nvPicPr>
          <p:cNvPr id="1170" name="Google Shape;1170;p32"/>
          <p:cNvPicPr preferRelativeResize="0"/>
          <p:nvPr/>
        </p:nvPicPr>
        <p:blipFill>
          <a:blip r:embed="rId8">
            <a:alphaModFix/>
          </a:blip>
          <a:stretch>
            <a:fillRect/>
          </a:stretch>
        </p:blipFill>
        <p:spPr>
          <a:xfrm>
            <a:off x="1822091" y="3444474"/>
            <a:ext cx="292956" cy="1188200"/>
          </a:xfrm>
          <a:prstGeom prst="rect">
            <a:avLst/>
          </a:prstGeom>
          <a:noFill/>
          <a:ln>
            <a:noFill/>
          </a:ln>
        </p:spPr>
      </p:pic>
      <p:sp>
        <p:nvSpPr>
          <p:cNvPr id="1171" name="Google Shape;1171;p32"/>
          <p:cNvSpPr/>
          <p:nvPr/>
        </p:nvSpPr>
        <p:spPr>
          <a:xfrm>
            <a:off x="1701500" y="886373"/>
            <a:ext cx="177551" cy="177479"/>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32"/>
          <p:cNvSpPr/>
          <p:nvPr/>
        </p:nvSpPr>
        <p:spPr>
          <a:xfrm rot="-4576959">
            <a:off x="517596" y="253207"/>
            <a:ext cx="177183" cy="17711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32"/>
          <p:cNvSpPr/>
          <p:nvPr/>
        </p:nvSpPr>
        <p:spPr>
          <a:xfrm>
            <a:off x="6724975" y="4393336"/>
            <a:ext cx="177551" cy="177479"/>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32"/>
          <p:cNvSpPr/>
          <p:nvPr/>
        </p:nvSpPr>
        <p:spPr>
          <a:xfrm>
            <a:off x="7930650" y="1063861"/>
            <a:ext cx="177551" cy="177479"/>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41"/>
          <p:cNvSpPr txBox="1">
            <a:spLocks noGrp="1"/>
          </p:cNvSpPr>
          <p:nvPr>
            <p:ph type="body" idx="1"/>
          </p:nvPr>
        </p:nvSpPr>
        <p:spPr>
          <a:xfrm>
            <a:off x="713100" y="2113450"/>
            <a:ext cx="3198900" cy="14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t>The canvas is a fun way for us to visualize and interact with our code in a somewhat similar way to Karel!</a:t>
            </a:r>
            <a:endParaRPr sz="1900"/>
          </a:p>
        </p:txBody>
      </p:sp>
      <p:sp>
        <p:nvSpPr>
          <p:cNvPr id="1298" name="Google Shape;1298;p41"/>
          <p:cNvSpPr txBox="1">
            <a:spLocks noGrp="1"/>
          </p:cNvSpPr>
          <p:nvPr>
            <p:ph type="title"/>
          </p:nvPr>
        </p:nvSpPr>
        <p:spPr>
          <a:xfrm>
            <a:off x="713100" y="1588550"/>
            <a:ext cx="3511800" cy="13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Canvas</a:t>
            </a:r>
            <a:endParaRPr>
              <a:solidFill>
                <a:schemeClr val="accent1"/>
              </a:solidFill>
            </a:endParaRPr>
          </a:p>
        </p:txBody>
      </p:sp>
      <p:pic>
        <p:nvPicPr>
          <p:cNvPr id="1299" name="Google Shape;1299;p41"/>
          <p:cNvPicPr preferRelativeResize="0"/>
          <p:nvPr/>
        </p:nvPicPr>
        <p:blipFill>
          <a:blip r:embed="rId3">
            <a:alphaModFix/>
          </a:blip>
          <a:stretch>
            <a:fillRect/>
          </a:stretch>
        </p:blipFill>
        <p:spPr>
          <a:xfrm>
            <a:off x="4572000" y="1017625"/>
            <a:ext cx="3608650" cy="385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p42"/>
          <p:cNvSpPr txBox="1">
            <a:spLocks noGrp="1"/>
          </p:cNvSpPr>
          <p:nvPr>
            <p:ph type="body" idx="1"/>
          </p:nvPr>
        </p:nvSpPr>
        <p:spPr>
          <a:xfrm>
            <a:off x="721000" y="2260125"/>
            <a:ext cx="3341400" cy="1441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t>Remember how pixels are laid out: starting at (0, 0) for the top left and increasing in x/y-values as you go right/down respectively</a:t>
            </a:r>
            <a:endParaRPr sz="1900"/>
          </a:p>
        </p:txBody>
      </p:sp>
      <p:sp>
        <p:nvSpPr>
          <p:cNvPr id="1305" name="Google Shape;1305;p42"/>
          <p:cNvSpPr txBox="1">
            <a:spLocks noGrp="1"/>
          </p:cNvSpPr>
          <p:nvPr>
            <p:ph type="title"/>
          </p:nvPr>
        </p:nvSpPr>
        <p:spPr>
          <a:xfrm>
            <a:off x="721000" y="1600375"/>
            <a:ext cx="3511800" cy="13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Canvas</a:t>
            </a:r>
            <a:endParaRPr>
              <a:solidFill>
                <a:schemeClr val="accent1"/>
              </a:solidFill>
            </a:endParaRPr>
          </a:p>
        </p:txBody>
      </p:sp>
      <p:pic>
        <p:nvPicPr>
          <p:cNvPr id="1306" name="Google Shape;1306;p42"/>
          <p:cNvPicPr preferRelativeResize="0"/>
          <p:nvPr/>
        </p:nvPicPr>
        <p:blipFill>
          <a:blip r:embed="rId3">
            <a:alphaModFix/>
          </a:blip>
          <a:stretch>
            <a:fillRect/>
          </a:stretch>
        </p:blipFill>
        <p:spPr>
          <a:xfrm>
            <a:off x="4572004" y="1018688"/>
            <a:ext cx="3463150" cy="3106124"/>
          </a:xfrm>
          <a:prstGeom prst="rect">
            <a:avLst/>
          </a:prstGeom>
          <a:noFill/>
          <a:ln>
            <a:noFill/>
          </a:ln>
        </p:spPr>
      </p:pic>
      <p:cxnSp>
        <p:nvCxnSpPr>
          <p:cNvPr id="1307" name="Google Shape;1307;p42"/>
          <p:cNvCxnSpPr/>
          <p:nvPr/>
        </p:nvCxnSpPr>
        <p:spPr>
          <a:xfrm>
            <a:off x="5289825" y="1409600"/>
            <a:ext cx="0" cy="2482800"/>
          </a:xfrm>
          <a:prstGeom prst="straightConnector1">
            <a:avLst/>
          </a:prstGeom>
          <a:noFill/>
          <a:ln w="28575" cap="flat" cmpd="sng">
            <a:solidFill>
              <a:srgbClr val="FF0000"/>
            </a:solidFill>
            <a:prstDash val="solid"/>
            <a:round/>
            <a:headEnd type="none" w="med" len="med"/>
            <a:tailEnd type="triangle" w="med" len="med"/>
          </a:ln>
        </p:spPr>
      </p:cxnSp>
      <p:cxnSp>
        <p:nvCxnSpPr>
          <p:cNvPr id="1308" name="Google Shape;1308;p42"/>
          <p:cNvCxnSpPr/>
          <p:nvPr/>
        </p:nvCxnSpPr>
        <p:spPr>
          <a:xfrm>
            <a:off x="5289825" y="1409600"/>
            <a:ext cx="2399400" cy="0"/>
          </a:xfrm>
          <a:prstGeom prst="straightConnector1">
            <a:avLst/>
          </a:prstGeom>
          <a:noFill/>
          <a:ln w="28575" cap="flat" cmpd="sng">
            <a:solidFill>
              <a:srgbClr val="FF0000"/>
            </a:solidFill>
            <a:prstDash val="solid"/>
            <a:round/>
            <a:headEnd type="none" w="med" len="med"/>
            <a:tailEnd type="triangle" w="med" len="med"/>
          </a:ln>
        </p:spPr>
      </p:cxnSp>
      <p:sp>
        <p:nvSpPr>
          <p:cNvPr id="1309" name="Google Shape;1309;p42"/>
          <p:cNvSpPr txBox="1"/>
          <p:nvPr/>
        </p:nvSpPr>
        <p:spPr>
          <a:xfrm>
            <a:off x="4645275" y="1135450"/>
            <a:ext cx="64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loo 2"/>
                <a:ea typeface="Baloo 2"/>
                <a:cs typeface="Baloo 2"/>
                <a:sym typeface="Baloo 2"/>
              </a:rPr>
              <a:t>(0, 0)</a:t>
            </a:r>
            <a:endParaRPr>
              <a:latin typeface="Baloo 2"/>
              <a:ea typeface="Baloo 2"/>
              <a:cs typeface="Baloo 2"/>
              <a:sym typeface="Baloo 2"/>
            </a:endParaRPr>
          </a:p>
        </p:txBody>
      </p:sp>
      <p:sp>
        <p:nvSpPr>
          <p:cNvPr id="1310" name="Google Shape;1310;p42"/>
          <p:cNvSpPr txBox="1"/>
          <p:nvPr/>
        </p:nvSpPr>
        <p:spPr>
          <a:xfrm>
            <a:off x="6976625" y="3677100"/>
            <a:ext cx="20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loo 2"/>
                <a:ea typeface="Baloo 2"/>
                <a:cs typeface="Baloo 2"/>
                <a:sym typeface="Baloo 2"/>
              </a:rPr>
              <a:t>(300, 300)</a:t>
            </a:r>
            <a:endParaRPr>
              <a:latin typeface="Baloo 2"/>
              <a:ea typeface="Baloo 2"/>
              <a:cs typeface="Baloo 2"/>
              <a:sym typeface="Baloo 2"/>
            </a:endParaRPr>
          </a:p>
        </p:txBody>
      </p:sp>
      <p:sp>
        <p:nvSpPr>
          <p:cNvPr id="1311" name="Google Shape;1311;p42"/>
          <p:cNvSpPr txBox="1"/>
          <p:nvPr/>
        </p:nvSpPr>
        <p:spPr>
          <a:xfrm>
            <a:off x="6061950" y="2450900"/>
            <a:ext cx="3286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loo 2"/>
                <a:ea typeface="Baloo 2"/>
                <a:cs typeface="Baloo 2"/>
                <a:sym typeface="Baloo 2"/>
              </a:rPr>
              <a:t>(150, 150)</a:t>
            </a:r>
            <a:endParaRPr>
              <a:latin typeface="Baloo 2"/>
              <a:ea typeface="Baloo 2"/>
              <a:cs typeface="Baloo 2"/>
              <a:sym typeface="Baloo 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p43"/>
          <p:cNvSpPr txBox="1">
            <a:spLocks noGrp="1"/>
          </p:cNvSpPr>
          <p:nvPr>
            <p:ph type="body" idx="1"/>
          </p:nvPr>
        </p:nvSpPr>
        <p:spPr>
          <a:xfrm>
            <a:off x="737650" y="1371375"/>
            <a:ext cx="4481100" cy="277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900"/>
              <a:t>To draw something, we need to use four parameters. These numbers represent the coordinates of the two points used to draw the image. Since the function is a part of our canvas, we use our canvas followed by a period and then the function name. We can also add an extra parameter for color if we want.</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 sz="1900"/>
              <a:t>Example:</a:t>
            </a:r>
            <a:endParaRPr sz="1900"/>
          </a:p>
          <a:p>
            <a:pPr marL="0" lvl="0" indent="0" algn="l" rtl="0">
              <a:spcBef>
                <a:spcPts val="0"/>
              </a:spcBef>
              <a:spcAft>
                <a:spcPts val="0"/>
              </a:spcAft>
              <a:buNone/>
            </a:pPr>
            <a:r>
              <a:rPr lang="en" sz="1300">
                <a:latin typeface="Consolas"/>
                <a:ea typeface="Consolas"/>
                <a:cs typeface="Consolas"/>
                <a:sym typeface="Consolas"/>
              </a:rPr>
              <a:t>canvas.create_rectangle(0, 0, 40, 40, “Purple”)</a:t>
            </a:r>
            <a:endParaRPr sz="1300">
              <a:latin typeface="Consolas"/>
              <a:ea typeface="Consolas"/>
              <a:cs typeface="Consolas"/>
              <a:sym typeface="Consolas"/>
            </a:endParaRPr>
          </a:p>
        </p:txBody>
      </p:sp>
      <p:sp>
        <p:nvSpPr>
          <p:cNvPr id="1317" name="Google Shape;1317;p43"/>
          <p:cNvSpPr txBox="1">
            <a:spLocks noGrp="1"/>
          </p:cNvSpPr>
          <p:nvPr>
            <p:ph type="title"/>
          </p:nvPr>
        </p:nvSpPr>
        <p:spPr>
          <a:xfrm>
            <a:off x="713100" y="683650"/>
            <a:ext cx="3511800" cy="130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Canvas</a:t>
            </a:r>
            <a:endParaRPr>
              <a:solidFill>
                <a:schemeClr val="accent1"/>
              </a:solidFill>
            </a:endParaRPr>
          </a:p>
        </p:txBody>
      </p:sp>
      <p:pic>
        <p:nvPicPr>
          <p:cNvPr id="1318" name="Google Shape;1318;p43"/>
          <p:cNvPicPr preferRelativeResize="0"/>
          <p:nvPr/>
        </p:nvPicPr>
        <p:blipFill>
          <a:blip r:embed="rId3">
            <a:alphaModFix/>
          </a:blip>
          <a:stretch>
            <a:fillRect/>
          </a:stretch>
        </p:blipFill>
        <p:spPr>
          <a:xfrm>
            <a:off x="5486854" y="1101826"/>
            <a:ext cx="3463150" cy="3106124"/>
          </a:xfrm>
          <a:prstGeom prst="rect">
            <a:avLst/>
          </a:prstGeom>
          <a:noFill/>
          <a:ln>
            <a:noFill/>
          </a:ln>
        </p:spPr>
      </p:pic>
      <p:sp>
        <p:nvSpPr>
          <p:cNvPr id="1319" name="Google Shape;1319;p43"/>
          <p:cNvSpPr txBox="1"/>
          <p:nvPr/>
        </p:nvSpPr>
        <p:spPr>
          <a:xfrm>
            <a:off x="5560125" y="1135450"/>
            <a:ext cx="64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loo 2"/>
                <a:ea typeface="Baloo 2"/>
                <a:cs typeface="Baloo 2"/>
                <a:sym typeface="Baloo 2"/>
              </a:rPr>
              <a:t>(0, 0)</a:t>
            </a:r>
            <a:endParaRPr>
              <a:latin typeface="Baloo 2"/>
              <a:ea typeface="Baloo 2"/>
              <a:cs typeface="Baloo 2"/>
              <a:sym typeface="Baloo 2"/>
            </a:endParaRPr>
          </a:p>
        </p:txBody>
      </p:sp>
      <p:sp>
        <p:nvSpPr>
          <p:cNvPr id="1320" name="Google Shape;1320;p43"/>
          <p:cNvSpPr txBox="1"/>
          <p:nvPr/>
        </p:nvSpPr>
        <p:spPr>
          <a:xfrm>
            <a:off x="7891475" y="3677100"/>
            <a:ext cx="208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Baloo 2"/>
                <a:ea typeface="Baloo 2"/>
                <a:cs typeface="Baloo 2"/>
                <a:sym typeface="Baloo 2"/>
              </a:rPr>
              <a:t>(300, 300)</a:t>
            </a:r>
            <a:endParaRPr>
              <a:latin typeface="Baloo 2"/>
              <a:ea typeface="Baloo 2"/>
              <a:cs typeface="Baloo 2"/>
              <a:sym typeface="Baloo 2"/>
            </a:endParaRPr>
          </a:p>
        </p:txBody>
      </p:sp>
      <p:sp>
        <p:nvSpPr>
          <p:cNvPr id="1321" name="Google Shape;1321;p43"/>
          <p:cNvSpPr/>
          <p:nvPr/>
        </p:nvSpPr>
        <p:spPr>
          <a:xfrm>
            <a:off x="6062125" y="1314575"/>
            <a:ext cx="644700" cy="672900"/>
          </a:xfrm>
          <a:prstGeom prst="rect">
            <a:avLst/>
          </a:prstGeom>
          <a:solidFill>
            <a:srgbClr val="95739C"/>
          </a:solidFill>
          <a:ln w="9525" cap="flat" cmpd="sng">
            <a:solidFill>
              <a:srgbClr val="9573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2" name="Google Shape;1322;p43"/>
          <p:cNvCxnSpPr/>
          <p:nvPr/>
        </p:nvCxnSpPr>
        <p:spPr>
          <a:xfrm>
            <a:off x="6062125" y="1314563"/>
            <a:ext cx="12000" cy="756300"/>
          </a:xfrm>
          <a:prstGeom prst="straightConnector1">
            <a:avLst/>
          </a:prstGeom>
          <a:noFill/>
          <a:ln w="28575" cap="flat" cmpd="sng">
            <a:solidFill>
              <a:srgbClr val="FF0000"/>
            </a:solidFill>
            <a:prstDash val="solid"/>
            <a:round/>
            <a:headEnd type="none" w="med" len="med"/>
            <a:tailEnd type="triangle" w="med" len="med"/>
          </a:ln>
        </p:spPr>
      </p:cxnSp>
      <p:cxnSp>
        <p:nvCxnSpPr>
          <p:cNvPr id="1323" name="Google Shape;1323;p43"/>
          <p:cNvCxnSpPr/>
          <p:nvPr/>
        </p:nvCxnSpPr>
        <p:spPr>
          <a:xfrm rot="10800000" flipH="1">
            <a:off x="6074125" y="1302575"/>
            <a:ext cx="688800" cy="12000"/>
          </a:xfrm>
          <a:prstGeom prst="straightConnector1">
            <a:avLst/>
          </a:prstGeom>
          <a:noFill/>
          <a:ln w="28575" cap="flat" cmpd="sng">
            <a:solidFill>
              <a:srgbClr val="FF0000"/>
            </a:solidFill>
            <a:prstDash val="solid"/>
            <a:round/>
            <a:headEnd type="none" w="med" len="med"/>
            <a:tailEnd type="triangle" w="med" len="med"/>
          </a:ln>
        </p:spPr>
      </p:cxnSp>
      <p:sp>
        <p:nvSpPr>
          <p:cNvPr id="1324" name="Google Shape;1324;p43"/>
          <p:cNvSpPr txBox="1"/>
          <p:nvPr/>
        </p:nvSpPr>
        <p:spPr>
          <a:xfrm>
            <a:off x="6074125" y="971175"/>
            <a:ext cx="68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40px</a:t>
            </a:r>
            <a:endParaRPr>
              <a:solidFill>
                <a:srgbClr val="FF0000"/>
              </a:solidFill>
              <a:latin typeface="Baloo 2"/>
              <a:ea typeface="Baloo 2"/>
              <a:cs typeface="Baloo 2"/>
              <a:sym typeface="Baloo 2"/>
            </a:endParaRPr>
          </a:p>
        </p:txBody>
      </p:sp>
      <p:sp>
        <p:nvSpPr>
          <p:cNvPr id="1325" name="Google Shape;1325;p43"/>
          <p:cNvSpPr txBox="1"/>
          <p:nvPr/>
        </p:nvSpPr>
        <p:spPr>
          <a:xfrm>
            <a:off x="5538075" y="1450925"/>
            <a:ext cx="68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40px</a:t>
            </a:r>
            <a:endParaRPr>
              <a:solidFill>
                <a:srgbClr val="FF0000"/>
              </a:solidFill>
              <a:latin typeface="Baloo 2"/>
              <a:ea typeface="Baloo 2"/>
              <a:cs typeface="Baloo 2"/>
              <a:sym typeface="Baloo 2"/>
            </a:endParaRPr>
          </a:p>
        </p:txBody>
      </p:sp>
      <p:sp>
        <p:nvSpPr>
          <p:cNvPr id="1326" name="Google Shape;1326;p43"/>
          <p:cNvSpPr txBox="1"/>
          <p:nvPr/>
        </p:nvSpPr>
        <p:spPr>
          <a:xfrm>
            <a:off x="6628375" y="1851125"/>
            <a:ext cx="79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(40, 40)</a:t>
            </a:r>
            <a:endParaRPr>
              <a:solidFill>
                <a:srgbClr val="FF0000"/>
              </a:solidFill>
              <a:latin typeface="Baloo 2"/>
              <a:ea typeface="Baloo 2"/>
              <a:cs typeface="Baloo 2"/>
              <a:sym typeface="Baloo 2"/>
            </a:endParaRPr>
          </a:p>
        </p:txBody>
      </p:sp>
      <p:sp>
        <p:nvSpPr>
          <p:cNvPr id="1327" name="Google Shape;1327;p43"/>
          <p:cNvSpPr txBox="1"/>
          <p:nvPr/>
        </p:nvSpPr>
        <p:spPr>
          <a:xfrm>
            <a:off x="2929550" y="4193950"/>
            <a:ext cx="40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x1</a:t>
            </a:r>
            <a:endParaRPr>
              <a:solidFill>
                <a:srgbClr val="FF0000"/>
              </a:solidFill>
              <a:latin typeface="Baloo 2"/>
              <a:ea typeface="Baloo 2"/>
              <a:cs typeface="Baloo 2"/>
              <a:sym typeface="Baloo 2"/>
            </a:endParaRPr>
          </a:p>
        </p:txBody>
      </p:sp>
      <p:sp>
        <p:nvSpPr>
          <p:cNvPr id="1328" name="Google Shape;1328;p43"/>
          <p:cNvSpPr txBox="1"/>
          <p:nvPr/>
        </p:nvSpPr>
        <p:spPr>
          <a:xfrm>
            <a:off x="3214725" y="4193950"/>
            <a:ext cx="4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y1</a:t>
            </a:r>
            <a:endParaRPr>
              <a:solidFill>
                <a:srgbClr val="FF0000"/>
              </a:solidFill>
              <a:latin typeface="Baloo 2"/>
              <a:ea typeface="Baloo 2"/>
              <a:cs typeface="Baloo 2"/>
              <a:sym typeface="Baloo 2"/>
            </a:endParaRPr>
          </a:p>
        </p:txBody>
      </p:sp>
      <p:sp>
        <p:nvSpPr>
          <p:cNvPr id="1329" name="Google Shape;1329;p43"/>
          <p:cNvSpPr txBox="1"/>
          <p:nvPr/>
        </p:nvSpPr>
        <p:spPr>
          <a:xfrm>
            <a:off x="3493700" y="4193950"/>
            <a:ext cx="4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x2</a:t>
            </a:r>
            <a:endParaRPr>
              <a:solidFill>
                <a:srgbClr val="FF0000"/>
              </a:solidFill>
              <a:latin typeface="Baloo 2"/>
              <a:ea typeface="Baloo 2"/>
              <a:cs typeface="Baloo 2"/>
              <a:sym typeface="Baloo 2"/>
            </a:endParaRPr>
          </a:p>
        </p:txBody>
      </p:sp>
      <p:sp>
        <p:nvSpPr>
          <p:cNvPr id="1330" name="Google Shape;1330;p43"/>
          <p:cNvSpPr txBox="1"/>
          <p:nvPr/>
        </p:nvSpPr>
        <p:spPr>
          <a:xfrm>
            <a:off x="3861163" y="4193950"/>
            <a:ext cx="4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y2</a:t>
            </a:r>
            <a:endParaRPr>
              <a:solidFill>
                <a:srgbClr val="FF0000"/>
              </a:solidFill>
              <a:latin typeface="Baloo 2"/>
              <a:ea typeface="Baloo 2"/>
              <a:cs typeface="Baloo 2"/>
              <a:sym typeface="Baloo 2"/>
            </a:endParaRPr>
          </a:p>
        </p:txBody>
      </p:sp>
      <p:sp>
        <p:nvSpPr>
          <p:cNvPr id="1331" name="Google Shape;1331;p43"/>
          <p:cNvSpPr txBox="1"/>
          <p:nvPr/>
        </p:nvSpPr>
        <p:spPr>
          <a:xfrm>
            <a:off x="4418800" y="4193950"/>
            <a:ext cx="79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color</a:t>
            </a:r>
            <a:endParaRPr>
              <a:solidFill>
                <a:srgbClr val="FF0000"/>
              </a:solidFill>
              <a:latin typeface="Baloo 2"/>
              <a:ea typeface="Baloo 2"/>
              <a:cs typeface="Baloo 2"/>
              <a:sym typeface="Baloo 2"/>
            </a:endParaRPr>
          </a:p>
        </p:txBody>
      </p:sp>
      <p:cxnSp>
        <p:nvCxnSpPr>
          <p:cNvPr id="1332" name="Google Shape;1332;p43"/>
          <p:cNvCxnSpPr/>
          <p:nvPr/>
        </p:nvCxnSpPr>
        <p:spPr>
          <a:xfrm rot="10800000">
            <a:off x="5444475" y="898700"/>
            <a:ext cx="246300" cy="353700"/>
          </a:xfrm>
          <a:prstGeom prst="straightConnector1">
            <a:avLst/>
          </a:prstGeom>
          <a:noFill/>
          <a:ln w="9525" cap="flat" cmpd="sng">
            <a:solidFill>
              <a:srgbClr val="FF0000"/>
            </a:solidFill>
            <a:prstDash val="solid"/>
            <a:round/>
            <a:headEnd type="triangle" w="med" len="med"/>
            <a:tailEnd type="none" w="med" len="med"/>
          </a:ln>
        </p:spPr>
      </p:cxnSp>
      <p:cxnSp>
        <p:nvCxnSpPr>
          <p:cNvPr id="1333" name="Google Shape;1333;p43"/>
          <p:cNvCxnSpPr/>
          <p:nvPr/>
        </p:nvCxnSpPr>
        <p:spPr>
          <a:xfrm rot="10800000">
            <a:off x="5884000" y="875150"/>
            <a:ext cx="23700" cy="403800"/>
          </a:xfrm>
          <a:prstGeom prst="straightConnector1">
            <a:avLst/>
          </a:prstGeom>
          <a:noFill/>
          <a:ln w="9525" cap="flat" cmpd="sng">
            <a:solidFill>
              <a:srgbClr val="FF0000"/>
            </a:solidFill>
            <a:prstDash val="solid"/>
            <a:round/>
            <a:headEnd type="triangle" w="med" len="med"/>
            <a:tailEnd type="none" w="med" len="med"/>
          </a:ln>
        </p:spPr>
      </p:cxnSp>
      <p:sp>
        <p:nvSpPr>
          <p:cNvPr id="1334" name="Google Shape;1334;p43"/>
          <p:cNvSpPr txBox="1"/>
          <p:nvPr/>
        </p:nvSpPr>
        <p:spPr>
          <a:xfrm>
            <a:off x="5670100" y="539400"/>
            <a:ext cx="4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y1</a:t>
            </a:r>
            <a:endParaRPr>
              <a:solidFill>
                <a:srgbClr val="FF0000"/>
              </a:solidFill>
              <a:latin typeface="Baloo 2"/>
              <a:ea typeface="Baloo 2"/>
              <a:cs typeface="Baloo 2"/>
              <a:sym typeface="Baloo 2"/>
            </a:endParaRPr>
          </a:p>
        </p:txBody>
      </p:sp>
      <p:sp>
        <p:nvSpPr>
          <p:cNvPr id="1335" name="Google Shape;1335;p43"/>
          <p:cNvSpPr txBox="1"/>
          <p:nvPr/>
        </p:nvSpPr>
        <p:spPr>
          <a:xfrm>
            <a:off x="5218600" y="617675"/>
            <a:ext cx="4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 x1</a:t>
            </a:r>
            <a:endParaRPr>
              <a:solidFill>
                <a:srgbClr val="FF0000"/>
              </a:solidFill>
              <a:latin typeface="Baloo 2"/>
              <a:ea typeface="Baloo 2"/>
              <a:cs typeface="Baloo 2"/>
              <a:sym typeface="Baloo 2"/>
            </a:endParaRPr>
          </a:p>
        </p:txBody>
      </p:sp>
      <p:cxnSp>
        <p:nvCxnSpPr>
          <p:cNvPr id="1336" name="Google Shape;1336;p43"/>
          <p:cNvCxnSpPr/>
          <p:nvPr/>
        </p:nvCxnSpPr>
        <p:spPr>
          <a:xfrm rot="10800000" flipH="1">
            <a:off x="6762925" y="2156250"/>
            <a:ext cx="79800" cy="415500"/>
          </a:xfrm>
          <a:prstGeom prst="straightConnector1">
            <a:avLst/>
          </a:prstGeom>
          <a:noFill/>
          <a:ln w="9525" cap="flat" cmpd="sng">
            <a:solidFill>
              <a:srgbClr val="FF0000"/>
            </a:solidFill>
            <a:prstDash val="solid"/>
            <a:round/>
            <a:headEnd type="none" w="med" len="med"/>
            <a:tailEnd type="triangle" w="med" len="med"/>
          </a:ln>
        </p:spPr>
      </p:cxnSp>
      <p:sp>
        <p:nvSpPr>
          <p:cNvPr id="1337" name="Google Shape;1337;p43"/>
          <p:cNvSpPr txBox="1"/>
          <p:nvPr/>
        </p:nvSpPr>
        <p:spPr>
          <a:xfrm>
            <a:off x="6577075" y="2454800"/>
            <a:ext cx="4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x2</a:t>
            </a:r>
            <a:endParaRPr>
              <a:solidFill>
                <a:srgbClr val="FF0000"/>
              </a:solidFill>
              <a:latin typeface="Baloo 2"/>
              <a:ea typeface="Baloo 2"/>
              <a:cs typeface="Baloo 2"/>
              <a:sym typeface="Baloo 2"/>
            </a:endParaRPr>
          </a:p>
        </p:txBody>
      </p:sp>
      <p:sp>
        <p:nvSpPr>
          <p:cNvPr id="1338" name="Google Shape;1338;p43"/>
          <p:cNvSpPr txBox="1"/>
          <p:nvPr/>
        </p:nvSpPr>
        <p:spPr>
          <a:xfrm>
            <a:off x="7087575" y="2454800"/>
            <a:ext cx="45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Baloo 2"/>
                <a:ea typeface="Baloo 2"/>
                <a:cs typeface="Baloo 2"/>
                <a:sym typeface="Baloo 2"/>
              </a:rPr>
              <a:t>y2</a:t>
            </a:r>
            <a:endParaRPr>
              <a:solidFill>
                <a:srgbClr val="FF0000"/>
              </a:solidFill>
              <a:latin typeface="Baloo 2"/>
              <a:ea typeface="Baloo 2"/>
              <a:cs typeface="Baloo 2"/>
              <a:sym typeface="Baloo 2"/>
            </a:endParaRPr>
          </a:p>
        </p:txBody>
      </p:sp>
      <p:cxnSp>
        <p:nvCxnSpPr>
          <p:cNvPr id="1339" name="Google Shape;1339;p43"/>
          <p:cNvCxnSpPr/>
          <p:nvPr/>
        </p:nvCxnSpPr>
        <p:spPr>
          <a:xfrm rot="10800000">
            <a:off x="7181975" y="2161200"/>
            <a:ext cx="72900" cy="4056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44"/>
          <p:cNvSpPr txBox="1">
            <a:spLocks noGrp="1"/>
          </p:cNvSpPr>
          <p:nvPr>
            <p:ph type="ctrTitle" idx="4294967295"/>
          </p:nvPr>
        </p:nvSpPr>
        <p:spPr>
          <a:xfrm>
            <a:off x="1175550" y="1735500"/>
            <a:ext cx="6792900" cy="167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Recap Questions</a:t>
            </a:r>
            <a:endParaRPr sz="4800"/>
          </a:p>
        </p:txBody>
      </p:sp>
      <p:sp>
        <p:nvSpPr>
          <p:cNvPr id="1345" name="Google Shape;1345;p44"/>
          <p:cNvSpPr txBox="1">
            <a:spLocks noGrp="1"/>
          </p:cNvSpPr>
          <p:nvPr>
            <p:ph type="subTitle" idx="4294967295"/>
          </p:nvPr>
        </p:nvSpPr>
        <p:spPr>
          <a:xfrm>
            <a:off x="1094250" y="2741675"/>
            <a:ext cx="69555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Wow! That was a lot! You’ve also been learning a lot. </a:t>
            </a:r>
            <a:endParaRPr sz="2000"/>
          </a:p>
          <a:p>
            <a:pPr marL="0" lvl="0" indent="0" algn="ctr" rtl="0">
              <a:spcBef>
                <a:spcPts val="0"/>
              </a:spcBef>
              <a:spcAft>
                <a:spcPts val="0"/>
              </a:spcAft>
              <a:buNone/>
            </a:pPr>
            <a:r>
              <a:rPr lang="en" sz="2000"/>
              <a:t>Are there any questions over lecture content or anything else?</a:t>
            </a:r>
            <a:endParaRPr sz="2000"/>
          </a:p>
        </p:txBody>
      </p:sp>
      <p:sp>
        <p:nvSpPr>
          <p:cNvPr id="1346" name="Google Shape;1346;p44"/>
          <p:cNvSpPr/>
          <p:nvPr/>
        </p:nvSpPr>
        <p:spPr>
          <a:xfrm>
            <a:off x="7060375" y="3675326"/>
            <a:ext cx="580736" cy="580433"/>
          </a:xfrm>
          <a:custGeom>
            <a:avLst/>
            <a:gdLst/>
            <a:ahLst/>
            <a:cxnLst/>
            <a:rect l="l" t="t" r="r" b="b"/>
            <a:pathLst>
              <a:path w="687262" h="686903" extrusionOk="0">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FF7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347" name="Google Shape;1347;p44"/>
          <p:cNvPicPr preferRelativeResize="0"/>
          <p:nvPr/>
        </p:nvPicPr>
        <p:blipFill>
          <a:blip r:embed="rId3">
            <a:alphaModFix/>
          </a:blip>
          <a:stretch>
            <a:fillRect/>
          </a:stretch>
        </p:blipFill>
        <p:spPr>
          <a:xfrm rot="-2297834" flipH="1">
            <a:off x="7848472" y="-631925"/>
            <a:ext cx="2577277" cy="2577250"/>
          </a:xfrm>
          <a:prstGeom prst="rect">
            <a:avLst/>
          </a:prstGeom>
          <a:noFill/>
          <a:ln>
            <a:noFill/>
          </a:ln>
        </p:spPr>
      </p:pic>
      <p:sp>
        <p:nvSpPr>
          <p:cNvPr id="1348" name="Google Shape;1348;p44"/>
          <p:cNvSpPr/>
          <p:nvPr/>
        </p:nvSpPr>
        <p:spPr>
          <a:xfrm rot="-4576959">
            <a:off x="8237821" y="249407"/>
            <a:ext cx="177183" cy="17711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9" name="Google Shape;1349;p44"/>
          <p:cNvSpPr/>
          <p:nvPr/>
        </p:nvSpPr>
        <p:spPr>
          <a:xfrm rot="-7158600">
            <a:off x="358264" y="568147"/>
            <a:ext cx="177193" cy="17712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0" name="Google Shape;1350;p44"/>
          <p:cNvSpPr/>
          <p:nvPr/>
        </p:nvSpPr>
        <p:spPr>
          <a:xfrm rot="7017530">
            <a:off x="2054157" y="16656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1" name="Google Shape;1351;p44"/>
          <p:cNvSpPr/>
          <p:nvPr/>
        </p:nvSpPr>
        <p:spPr>
          <a:xfrm rot="-4576959">
            <a:off x="8237821" y="3081107"/>
            <a:ext cx="177183" cy="17711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352" name="Google Shape;1352;p44"/>
          <p:cNvPicPr preferRelativeResize="0"/>
          <p:nvPr/>
        </p:nvPicPr>
        <p:blipFill>
          <a:blip r:embed="rId4">
            <a:alphaModFix/>
          </a:blip>
          <a:stretch>
            <a:fillRect/>
          </a:stretch>
        </p:blipFill>
        <p:spPr>
          <a:xfrm rot="5400000">
            <a:off x="1531145" y="219001"/>
            <a:ext cx="311410" cy="1263048"/>
          </a:xfrm>
          <a:prstGeom prst="rect">
            <a:avLst/>
          </a:prstGeom>
          <a:noFill/>
          <a:ln>
            <a:noFill/>
          </a:ln>
        </p:spPr>
      </p:pic>
      <p:pic>
        <p:nvPicPr>
          <p:cNvPr id="1353" name="Google Shape;1353;p44"/>
          <p:cNvPicPr preferRelativeResize="0"/>
          <p:nvPr/>
        </p:nvPicPr>
        <p:blipFill>
          <a:blip r:embed="rId5">
            <a:alphaModFix/>
          </a:blip>
          <a:stretch>
            <a:fillRect/>
          </a:stretch>
        </p:blipFill>
        <p:spPr>
          <a:xfrm>
            <a:off x="748735" y="4050324"/>
            <a:ext cx="1876225" cy="187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45"/>
          <p:cNvSpPr txBox="1">
            <a:spLocks noGrp="1"/>
          </p:cNvSpPr>
          <p:nvPr>
            <p:ph type="title"/>
          </p:nvPr>
        </p:nvSpPr>
        <p:spPr>
          <a:xfrm>
            <a:off x="1017225" y="1593750"/>
            <a:ext cx="7434000" cy="19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200"/>
              <a:t>Section Problem: Random Circles</a:t>
            </a:r>
            <a:endParaRPr sz="5200"/>
          </a:p>
        </p:txBody>
      </p:sp>
      <p:pic>
        <p:nvPicPr>
          <p:cNvPr id="1359" name="Google Shape;1359;p45"/>
          <p:cNvPicPr preferRelativeResize="0"/>
          <p:nvPr/>
        </p:nvPicPr>
        <p:blipFill>
          <a:blip r:embed="rId3">
            <a:alphaModFix/>
          </a:blip>
          <a:stretch>
            <a:fillRect/>
          </a:stretch>
        </p:blipFill>
        <p:spPr>
          <a:xfrm rot="-9899991">
            <a:off x="7220929" y="-432336"/>
            <a:ext cx="2474690" cy="2474644"/>
          </a:xfrm>
          <a:prstGeom prst="rect">
            <a:avLst/>
          </a:prstGeom>
          <a:noFill/>
          <a:ln>
            <a:noFill/>
          </a:ln>
        </p:spPr>
      </p:pic>
      <p:pic>
        <p:nvPicPr>
          <p:cNvPr id="1360" name="Google Shape;1360;p45"/>
          <p:cNvPicPr preferRelativeResize="0"/>
          <p:nvPr/>
        </p:nvPicPr>
        <p:blipFill>
          <a:blip r:embed="rId4">
            <a:alphaModFix/>
          </a:blip>
          <a:stretch>
            <a:fillRect/>
          </a:stretch>
        </p:blipFill>
        <p:spPr>
          <a:xfrm rot="-1314266">
            <a:off x="-1118149" y="3128268"/>
            <a:ext cx="2047575" cy="1937148"/>
          </a:xfrm>
          <a:prstGeom prst="rect">
            <a:avLst/>
          </a:prstGeom>
          <a:noFill/>
          <a:ln>
            <a:noFill/>
          </a:ln>
        </p:spPr>
      </p:pic>
      <p:pic>
        <p:nvPicPr>
          <p:cNvPr id="1361" name="Google Shape;1361;p45"/>
          <p:cNvPicPr preferRelativeResize="0"/>
          <p:nvPr/>
        </p:nvPicPr>
        <p:blipFill>
          <a:blip r:embed="rId5">
            <a:alphaModFix/>
          </a:blip>
          <a:stretch>
            <a:fillRect/>
          </a:stretch>
        </p:blipFill>
        <p:spPr>
          <a:xfrm rot="1299526">
            <a:off x="6143392" y="3553951"/>
            <a:ext cx="1263063" cy="1263053"/>
          </a:xfrm>
          <a:prstGeom prst="rect">
            <a:avLst/>
          </a:prstGeom>
          <a:noFill/>
          <a:ln>
            <a:noFill/>
          </a:ln>
        </p:spPr>
      </p:pic>
      <p:pic>
        <p:nvPicPr>
          <p:cNvPr id="1362" name="Google Shape;1362;p45"/>
          <p:cNvPicPr preferRelativeResize="0"/>
          <p:nvPr/>
        </p:nvPicPr>
        <p:blipFill>
          <a:blip r:embed="rId6">
            <a:alphaModFix/>
          </a:blip>
          <a:stretch>
            <a:fillRect/>
          </a:stretch>
        </p:blipFill>
        <p:spPr>
          <a:xfrm rot="-1178272">
            <a:off x="227299" y="883950"/>
            <a:ext cx="1178324" cy="1178324"/>
          </a:xfrm>
          <a:prstGeom prst="rect">
            <a:avLst/>
          </a:prstGeom>
          <a:noFill/>
          <a:ln>
            <a:noFill/>
          </a:ln>
        </p:spPr>
      </p:pic>
      <p:pic>
        <p:nvPicPr>
          <p:cNvPr id="1363" name="Google Shape;1363;p45"/>
          <p:cNvPicPr preferRelativeResize="0"/>
          <p:nvPr/>
        </p:nvPicPr>
        <p:blipFill>
          <a:blip r:embed="rId7">
            <a:alphaModFix/>
          </a:blip>
          <a:stretch>
            <a:fillRect/>
          </a:stretch>
        </p:blipFill>
        <p:spPr>
          <a:xfrm rot="-5400000">
            <a:off x="3270400" y="-994969"/>
            <a:ext cx="2157923" cy="2159201"/>
          </a:xfrm>
          <a:prstGeom prst="rect">
            <a:avLst/>
          </a:prstGeom>
          <a:noFill/>
          <a:ln>
            <a:noFill/>
          </a:ln>
        </p:spPr>
      </p:pic>
      <p:pic>
        <p:nvPicPr>
          <p:cNvPr id="1364" name="Google Shape;1364;p45"/>
          <p:cNvPicPr preferRelativeResize="0"/>
          <p:nvPr/>
        </p:nvPicPr>
        <p:blipFill>
          <a:blip r:embed="rId8">
            <a:alphaModFix/>
          </a:blip>
          <a:stretch>
            <a:fillRect/>
          </a:stretch>
        </p:blipFill>
        <p:spPr>
          <a:xfrm rot="5400000">
            <a:off x="1733891" y="3435474"/>
            <a:ext cx="292956" cy="1188200"/>
          </a:xfrm>
          <a:prstGeom prst="rect">
            <a:avLst/>
          </a:prstGeom>
          <a:noFill/>
          <a:ln>
            <a:noFill/>
          </a:ln>
        </p:spPr>
      </p:pic>
      <p:sp>
        <p:nvSpPr>
          <p:cNvPr id="1365" name="Google Shape;1365;p45"/>
          <p:cNvSpPr/>
          <p:nvPr/>
        </p:nvSpPr>
        <p:spPr>
          <a:xfrm rot="7017530">
            <a:off x="625020" y="45134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6" name="Google Shape;1366;p45"/>
          <p:cNvSpPr/>
          <p:nvPr/>
        </p:nvSpPr>
        <p:spPr>
          <a:xfrm rot="7017530">
            <a:off x="7388182" y="138494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7" name="Google Shape;1367;p45"/>
          <p:cNvSpPr/>
          <p:nvPr/>
        </p:nvSpPr>
        <p:spPr>
          <a:xfrm rot="7017530">
            <a:off x="1316632" y="33420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8" name="Google Shape;1368;p45"/>
          <p:cNvSpPr/>
          <p:nvPr/>
        </p:nvSpPr>
        <p:spPr>
          <a:xfrm rot="7017530">
            <a:off x="2964420" y="463442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69" name="Google Shape;1369;p45"/>
          <p:cNvSpPr/>
          <p:nvPr/>
        </p:nvSpPr>
        <p:spPr>
          <a:xfrm rot="7017530">
            <a:off x="8785582" y="466824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46"/>
          <p:cNvSpPr txBox="1">
            <a:spLocks noGrp="1"/>
          </p:cNvSpPr>
          <p:nvPr>
            <p:ph type="title"/>
          </p:nvPr>
        </p:nvSpPr>
        <p:spPr>
          <a:xfrm>
            <a:off x="543825" y="910125"/>
            <a:ext cx="433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Random Circles</a:t>
            </a:r>
            <a:endParaRPr/>
          </a:p>
        </p:txBody>
      </p:sp>
      <p:sp>
        <p:nvSpPr>
          <p:cNvPr id="1375" name="Google Shape;1375;p46"/>
          <p:cNvSpPr txBox="1">
            <a:spLocks noGrp="1"/>
          </p:cNvSpPr>
          <p:nvPr>
            <p:ph type="subTitle" idx="1"/>
          </p:nvPr>
        </p:nvSpPr>
        <p:spPr>
          <a:xfrm>
            <a:off x="543825" y="1761063"/>
            <a:ext cx="3385200" cy="22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an intro to functions &amp; graphics, we want to get comfortable with:</a:t>
            </a:r>
            <a:endParaRPr/>
          </a:p>
          <a:p>
            <a:pPr marL="0" lvl="0" indent="0" algn="l" rtl="0">
              <a:spcBef>
                <a:spcPts val="0"/>
              </a:spcBef>
              <a:spcAft>
                <a:spcPts val="0"/>
              </a:spcAft>
              <a:buNone/>
            </a:pPr>
            <a:endParaRPr sz="500"/>
          </a:p>
          <a:p>
            <a:pPr marL="457200" lvl="0" indent="-317500" algn="l" rtl="0">
              <a:spcBef>
                <a:spcPts val="0"/>
              </a:spcBef>
              <a:spcAft>
                <a:spcPts val="0"/>
              </a:spcAft>
              <a:buSzPts val="1400"/>
              <a:buAutoNum type="arabicParenR"/>
            </a:pPr>
            <a:r>
              <a:rPr lang="en"/>
              <a:t>The conceptuals of drawing and indexing with pixels</a:t>
            </a:r>
            <a:endParaRPr/>
          </a:p>
          <a:p>
            <a:pPr marL="457200" lvl="0" indent="-317500" algn="l" rtl="0">
              <a:spcBef>
                <a:spcPts val="0"/>
              </a:spcBef>
              <a:spcAft>
                <a:spcPts val="0"/>
              </a:spcAft>
              <a:buSzPts val="1400"/>
              <a:buAutoNum type="arabicParenR"/>
            </a:pPr>
            <a:r>
              <a:rPr lang="en"/>
              <a:t>Calling functions with parameters/returns. </a:t>
            </a:r>
            <a:endParaRPr/>
          </a:p>
          <a:p>
            <a:pPr marL="0" lvl="0" indent="0" algn="l" rtl="0">
              <a:spcBef>
                <a:spcPts val="0"/>
              </a:spcBef>
              <a:spcAft>
                <a:spcPts val="0"/>
              </a:spcAft>
              <a:buNone/>
            </a:pPr>
            <a:endParaRPr/>
          </a:p>
          <a:p>
            <a:pPr marL="0" lvl="0" indent="0" algn="l" rtl="0">
              <a:spcBef>
                <a:spcPts val="0"/>
              </a:spcBef>
              <a:spcAft>
                <a:spcPts val="0"/>
              </a:spcAft>
              <a:buNone/>
            </a:pPr>
            <a:r>
              <a:rPr lang="en"/>
              <a:t>To practice, let’s write a program that </a:t>
            </a:r>
            <a:r>
              <a:rPr lang="en" b="1"/>
              <a:t>draws 20 circles at random positions with random colors</a:t>
            </a:r>
            <a:r>
              <a:rPr lang="en"/>
              <a:t> on the canvas.</a:t>
            </a:r>
            <a:endParaRPr/>
          </a:p>
        </p:txBody>
      </p:sp>
      <p:pic>
        <p:nvPicPr>
          <p:cNvPr id="1376" name="Google Shape;1376;p46"/>
          <p:cNvPicPr preferRelativeResize="0"/>
          <p:nvPr/>
        </p:nvPicPr>
        <p:blipFill>
          <a:blip r:embed="rId3">
            <a:alphaModFix/>
          </a:blip>
          <a:stretch>
            <a:fillRect/>
          </a:stretch>
        </p:blipFill>
        <p:spPr>
          <a:xfrm>
            <a:off x="5194975" y="974837"/>
            <a:ext cx="3743150" cy="3998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p47"/>
          <p:cNvSpPr txBox="1">
            <a:spLocks noGrp="1"/>
          </p:cNvSpPr>
          <p:nvPr>
            <p:ph type="title"/>
          </p:nvPr>
        </p:nvSpPr>
        <p:spPr>
          <a:xfrm>
            <a:off x="509275" y="1633350"/>
            <a:ext cx="29967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End Goal</a:t>
            </a:r>
            <a:endParaRPr/>
          </a:p>
        </p:txBody>
      </p:sp>
      <p:sp>
        <p:nvSpPr>
          <p:cNvPr id="1382" name="Google Shape;1382;p47"/>
          <p:cNvSpPr txBox="1">
            <a:spLocks noGrp="1"/>
          </p:cNvSpPr>
          <p:nvPr>
            <p:ph type="subTitle" idx="1"/>
          </p:nvPr>
        </p:nvSpPr>
        <p:spPr>
          <a:xfrm>
            <a:off x="1287350" y="2206050"/>
            <a:ext cx="3537000" cy="130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Our program takes in a blank canvas and then </a:t>
            </a:r>
            <a:r>
              <a:rPr lang="en" sz="1800" b="1"/>
              <a:t>draws 20 circles at random positions with random colors</a:t>
            </a:r>
            <a:r>
              <a:rPr lang="en" sz="1800"/>
              <a:t> on the canvas.</a:t>
            </a:r>
            <a:endParaRPr sz="1800"/>
          </a:p>
        </p:txBody>
      </p:sp>
      <p:pic>
        <p:nvPicPr>
          <p:cNvPr id="1383" name="Google Shape;1383;p47"/>
          <p:cNvPicPr preferRelativeResize="0"/>
          <p:nvPr/>
        </p:nvPicPr>
        <p:blipFill>
          <a:blip r:embed="rId3">
            <a:alphaModFix/>
          </a:blip>
          <a:stretch>
            <a:fillRect/>
          </a:stretch>
        </p:blipFill>
        <p:spPr>
          <a:xfrm>
            <a:off x="6873375" y="2781275"/>
            <a:ext cx="2161600" cy="2309000"/>
          </a:xfrm>
          <a:prstGeom prst="rect">
            <a:avLst/>
          </a:prstGeom>
          <a:noFill/>
          <a:ln>
            <a:noFill/>
          </a:ln>
        </p:spPr>
      </p:pic>
      <p:pic>
        <p:nvPicPr>
          <p:cNvPr id="1384" name="Google Shape;1384;p47"/>
          <p:cNvPicPr preferRelativeResize="0"/>
          <p:nvPr/>
        </p:nvPicPr>
        <p:blipFill>
          <a:blip r:embed="rId4">
            <a:alphaModFix/>
          </a:blip>
          <a:stretch>
            <a:fillRect/>
          </a:stretch>
        </p:blipFill>
        <p:spPr>
          <a:xfrm>
            <a:off x="6684150" y="336150"/>
            <a:ext cx="2396525" cy="2149450"/>
          </a:xfrm>
          <a:prstGeom prst="rect">
            <a:avLst/>
          </a:prstGeom>
          <a:noFill/>
          <a:ln>
            <a:noFill/>
          </a:ln>
        </p:spPr>
      </p:pic>
      <p:cxnSp>
        <p:nvCxnSpPr>
          <p:cNvPr id="1385" name="Google Shape;1385;p47"/>
          <p:cNvCxnSpPr>
            <a:stCxn id="1386" idx="6"/>
          </p:cNvCxnSpPr>
          <p:nvPr/>
        </p:nvCxnSpPr>
        <p:spPr>
          <a:xfrm rot="10800000" flipH="1">
            <a:off x="5613770" y="590100"/>
            <a:ext cx="3014100" cy="409800"/>
          </a:xfrm>
          <a:prstGeom prst="curvedConnector3">
            <a:avLst>
              <a:gd name="adj1" fmla="val 50000"/>
            </a:avLst>
          </a:prstGeom>
          <a:noFill/>
          <a:ln w="9525" cap="flat" cmpd="sng">
            <a:solidFill>
              <a:srgbClr val="FF0000"/>
            </a:solidFill>
            <a:prstDash val="solid"/>
            <a:round/>
            <a:headEnd type="none" w="med" len="med"/>
            <a:tailEnd type="stealth" w="med" len="med"/>
          </a:ln>
        </p:spPr>
      </p:cxnSp>
      <p:sp>
        <p:nvSpPr>
          <p:cNvPr id="1387" name="Google Shape;1387;p47"/>
          <p:cNvSpPr txBox="1"/>
          <p:nvPr/>
        </p:nvSpPr>
        <p:spPr>
          <a:xfrm>
            <a:off x="3980863" y="1290450"/>
            <a:ext cx="644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Baloo 2"/>
                <a:ea typeface="Baloo 2"/>
                <a:cs typeface="Baloo 2"/>
                <a:sym typeface="Baloo 2"/>
              </a:rPr>
              <a:t>X20</a:t>
            </a:r>
            <a:endParaRPr sz="2000">
              <a:solidFill>
                <a:schemeClr val="dk1"/>
              </a:solidFill>
              <a:latin typeface="Baloo 2"/>
              <a:ea typeface="Baloo 2"/>
              <a:cs typeface="Baloo 2"/>
              <a:sym typeface="Baloo 2"/>
            </a:endParaRPr>
          </a:p>
        </p:txBody>
      </p:sp>
      <p:sp>
        <p:nvSpPr>
          <p:cNvPr id="1388" name="Google Shape;1388;p47"/>
          <p:cNvSpPr txBox="1"/>
          <p:nvPr/>
        </p:nvSpPr>
        <p:spPr>
          <a:xfrm>
            <a:off x="6827675" y="0"/>
            <a:ext cx="22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Baloo 2"/>
                <a:ea typeface="Baloo 2"/>
                <a:cs typeface="Baloo 2"/>
                <a:sym typeface="Baloo 2"/>
              </a:rPr>
              <a:t>Example Starting Canvas</a:t>
            </a:r>
            <a:endParaRPr b="1">
              <a:solidFill>
                <a:schemeClr val="dk1"/>
              </a:solidFill>
              <a:latin typeface="Baloo 2"/>
              <a:ea typeface="Baloo 2"/>
              <a:cs typeface="Baloo 2"/>
              <a:sym typeface="Baloo 2"/>
            </a:endParaRPr>
          </a:p>
        </p:txBody>
      </p:sp>
      <p:sp>
        <p:nvSpPr>
          <p:cNvPr id="1389" name="Google Shape;1389;p47"/>
          <p:cNvSpPr txBox="1"/>
          <p:nvPr/>
        </p:nvSpPr>
        <p:spPr>
          <a:xfrm>
            <a:off x="6964975" y="2443000"/>
            <a:ext cx="225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Baloo 2"/>
                <a:ea typeface="Baloo 2"/>
                <a:cs typeface="Baloo 2"/>
                <a:sym typeface="Baloo 2"/>
              </a:rPr>
              <a:t>Example Output Canvas</a:t>
            </a:r>
            <a:endParaRPr b="1">
              <a:solidFill>
                <a:schemeClr val="dk1"/>
              </a:solidFill>
              <a:latin typeface="Baloo 2"/>
              <a:ea typeface="Baloo 2"/>
              <a:cs typeface="Baloo 2"/>
              <a:sym typeface="Baloo 2"/>
            </a:endParaRPr>
          </a:p>
        </p:txBody>
      </p:sp>
      <p:sp>
        <p:nvSpPr>
          <p:cNvPr id="1386" name="Google Shape;1386;p47"/>
          <p:cNvSpPr/>
          <p:nvPr/>
        </p:nvSpPr>
        <p:spPr>
          <a:xfrm>
            <a:off x="5035070" y="713550"/>
            <a:ext cx="578700" cy="5727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7"/>
          <p:cNvSpPr/>
          <p:nvPr/>
        </p:nvSpPr>
        <p:spPr>
          <a:xfrm>
            <a:off x="5190796" y="1358400"/>
            <a:ext cx="578700" cy="572700"/>
          </a:xfrm>
          <a:prstGeom prst="ellipse">
            <a:avLst/>
          </a:prstGeom>
          <a:solidFill>
            <a:srgbClr val="6AA84F"/>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47"/>
          <p:cNvSpPr/>
          <p:nvPr/>
        </p:nvSpPr>
        <p:spPr>
          <a:xfrm>
            <a:off x="5769495" y="1642350"/>
            <a:ext cx="578700" cy="572700"/>
          </a:xfrm>
          <a:prstGeom prst="ellipse">
            <a:avLst/>
          </a:prstGeom>
          <a:solidFill>
            <a:srgbClr val="0000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2" name="Google Shape;1392;p47"/>
          <p:cNvCxnSpPr>
            <a:stCxn id="1390" idx="7"/>
          </p:cNvCxnSpPr>
          <p:nvPr/>
        </p:nvCxnSpPr>
        <p:spPr>
          <a:xfrm rot="-5400000" flipH="1">
            <a:off x="7148897" y="-21880"/>
            <a:ext cx="121800" cy="3050100"/>
          </a:xfrm>
          <a:prstGeom prst="curvedConnector4">
            <a:avLst>
              <a:gd name="adj1" fmla="val -264364"/>
              <a:gd name="adj2" fmla="val 61444"/>
            </a:avLst>
          </a:prstGeom>
          <a:noFill/>
          <a:ln w="9525" cap="flat" cmpd="sng">
            <a:solidFill>
              <a:srgbClr val="FF0000"/>
            </a:solidFill>
            <a:prstDash val="solid"/>
            <a:round/>
            <a:headEnd type="none" w="med" len="med"/>
            <a:tailEnd type="stealth" w="med" len="med"/>
          </a:ln>
        </p:spPr>
      </p:cxnSp>
      <p:cxnSp>
        <p:nvCxnSpPr>
          <p:cNvPr id="1393" name="Google Shape;1393;p47"/>
          <p:cNvCxnSpPr>
            <a:stCxn id="1391" idx="5"/>
          </p:cNvCxnSpPr>
          <p:nvPr/>
        </p:nvCxnSpPr>
        <p:spPr>
          <a:xfrm rot="-5400000">
            <a:off x="6883096" y="1205830"/>
            <a:ext cx="305700" cy="1545000"/>
          </a:xfrm>
          <a:prstGeom prst="curvedConnector4">
            <a:avLst>
              <a:gd name="adj1" fmla="val -63165"/>
              <a:gd name="adj2" fmla="val 52743"/>
            </a:avLst>
          </a:prstGeom>
          <a:noFill/>
          <a:ln w="9525" cap="flat" cmpd="sng">
            <a:solidFill>
              <a:srgbClr val="FF0000"/>
            </a:solidFill>
            <a:prstDash val="solid"/>
            <a:round/>
            <a:headEnd type="none" w="med" len="med"/>
            <a:tailEnd type="stealth" w="med" len="med"/>
          </a:ln>
        </p:spPr>
      </p:cxnSp>
      <p:sp>
        <p:nvSpPr>
          <p:cNvPr id="1394" name="Google Shape;1394;p47"/>
          <p:cNvSpPr/>
          <p:nvPr/>
        </p:nvSpPr>
        <p:spPr>
          <a:xfrm>
            <a:off x="4565500" y="713550"/>
            <a:ext cx="355200" cy="16464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98"/>
        <p:cNvGrpSpPr/>
        <p:nvPr/>
      </p:nvGrpSpPr>
      <p:grpSpPr>
        <a:xfrm>
          <a:off x="0" y="0"/>
          <a:ext cx="0" cy="0"/>
          <a:chOff x="0" y="0"/>
          <a:chExt cx="0" cy="0"/>
        </a:xfrm>
      </p:grpSpPr>
      <p:sp>
        <p:nvSpPr>
          <p:cNvPr id="1399" name="Google Shape;139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 Details</a:t>
            </a:r>
            <a:endParaRPr/>
          </a:p>
        </p:txBody>
      </p:sp>
      <p:sp>
        <p:nvSpPr>
          <p:cNvPr id="1400" name="Google Shape;1400;p48"/>
          <p:cNvSpPr txBox="1">
            <a:spLocks noGrp="1"/>
          </p:cNvSpPr>
          <p:nvPr>
            <p:ph type="title" idx="2"/>
          </p:nvPr>
        </p:nvSpPr>
        <p:spPr>
          <a:xfrm>
            <a:off x="2055571" y="1487350"/>
            <a:ext cx="1978200" cy="4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Canvas</a:t>
            </a:r>
            <a:endParaRPr/>
          </a:p>
        </p:txBody>
      </p:sp>
      <p:sp>
        <p:nvSpPr>
          <p:cNvPr id="1401" name="Google Shape;1401;p48"/>
          <p:cNvSpPr txBox="1">
            <a:spLocks noGrp="1"/>
          </p:cNvSpPr>
          <p:nvPr>
            <p:ph type="subTitle" idx="1"/>
          </p:nvPr>
        </p:nvSpPr>
        <p:spPr>
          <a:xfrm>
            <a:off x="2055563" y="1931875"/>
            <a:ext cx="1978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300"/>
              <a:t>The canvas is created for you already with some functions provided</a:t>
            </a:r>
            <a:endParaRPr sz="1300"/>
          </a:p>
        </p:txBody>
      </p:sp>
      <p:sp>
        <p:nvSpPr>
          <p:cNvPr id="1402" name="Google Shape;1402;p48"/>
          <p:cNvSpPr txBox="1">
            <a:spLocks noGrp="1"/>
          </p:cNvSpPr>
          <p:nvPr>
            <p:ph type="title" idx="3"/>
          </p:nvPr>
        </p:nvSpPr>
        <p:spPr>
          <a:xfrm>
            <a:off x="5101499" y="1487350"/>
            <a:ext cx="1978200" cy="4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Colors</a:t>
            </a:r>
            <a:endParaRPr>
              <a:solidFill>
                <a:schemeClr val="dk2"/>
              </a:solidFill>
            </a:endParaRPr>
          </a:p>
        </p:txBody>
      </p:sp>
      <p:sp>
        <p:nvSpPr>
          <p:cNvPr id="1403" name="Google Shape;1403;p48"/>
          <p:cNvSpPr txBox="1">
            <a:spLocks noGrp="1"/>
          </p:cNvSpPr>
          <p:nvPr>
            <p:ph type="subTitle" idx="4"/>
          </p:nvPr>
        </p:nvSpPr>
        <p:spPr>
          <a:xfrm>
            <a:off x="5101486" y="1909750"/>
            <a:ext cx="2324100" cy="5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 provide a function that returns a random color</a:t>
            </a:r>
            <a:endParaRPr/>
          </a:p>
        </p:txBody>
      </p:sp>
      <p:sp>
        <p:nvSpPr>
          <p:cNvPr id="1404" name="Google Shape;1404;p48"/>
          <p:cNvSpPr txBox="1">
            <a:spLocks noGrp="1"/>
          </p:cNvSpPr>
          <p:nvPr>
            <p:ph type="title" idx="5"/>
          </p:nvPr>
        </p:nvSpPr>
        <p:spPr>
          <a:xfrm>
            <a:off x="2055563" y="2920750"/>
            <a:ext cx="2421900" cy="4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E7B262"/>
                </a:solidFill>
              </a:rPr>
              <a:t>Canvas Details</a:t>
            </a:r>
            <a:endParaRPr>
              <a:solidFill>
                <a:srgbClr val="E7B262"/>
              </a:solidFill>
            </a:endParaRPr>
          </a:p>
        </p:txBody>
      </p:sp>
      <p:sp>
        <p:nvSpPr>
          <p:cNvPr id="1405" name="Google Shape;1405;p48"/>
          <p:cNvSpPr txBox="1">
            <a:spLocks noGrp="1"/>
          </p:cNvSpPr>
          <p:nvPr>
            <p:ph type="subTitle" idx="6"/>
          </p:nvPr>
        </p:nvSpPr>
        <p:spPr>
          <a:xfrm>
            <a:off x="2055561" y="3493150"/>
            <a:ext cx="2324100" cy="54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Canvas width/height are provided as global variables</a:t>
            </a:r>
            <a:endParaRPr/>
          </a:p>
        </p:txBody>
      </p:sp>
      <p:sp>
        <p:nvSpPr>
          <p:cNvPr id="1406" name="Google Shape;1406;p48"/>
          <p:cNvSpPr txBox="1">
            <a:spLocks noGrp="1"/>
          </p:cNvSpPr>
          <p:nvPr>
            <p:ph type="title" idx="7"/>
          </p:nvPr>
        </p:nvSpPr>
        <p:spPr>
          <a:xfrm>
            <a:off x="5101499" y="2920750"/>
            <a:ext cx="1978200" cy="4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Circle Details</a:t>
            </a:r>
            <a:endParaRPr>
              <a:solidFill>
                <a:schemeClr val="accent2"/>
              </a:solidFill>
            </a:endParaRPr>
          </a:p>
        </p:txBody>
      </p:sp>
      <p:sp>
        <p:nvSpPr>
          <p:cNvPr id="1407" name="Google Shape;1407;p48"/>
          <p:cNvSpPr txBox="1">
            <a:spLocks noGrp="1"/>
          </p:cNvSpPr>
          <p:nvPr>
            <p:ph type="subTitle" idx="8"/>
          </p:nvPr>
        </p:nvSpPr>
        <p:spPr>
          <a:xfrm>
            <a:off x="5101488" y="3493150"/>
            <a:ext cx="2181300" cy="6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 give you the diameter size of the circles and the number of circles to make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49"/>
          <p:cNvSpPr txBox="1">
            <a:spLocks noGrp="1"/>
          </p:cNvSpPr>
          <p:nvPr>
            <p:ph type="body" idx="1"/>
          </p:nvPr>
        </p:nvSpPr>
        <p:spPr>
          <a:xfrm>
            <a:off x="1526700" y="3637250"/>
            <a:ext cx="6090600" cy="9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Are there any questions regarding the canvas, graphics, drawing, or anything else?</a:t>
            </a:r>
            <a:endParaRPr sz="2000" b="1"/>
          </a:p>
        </p:txBody>
      </p:sp>
      <p:sp>
        <p:nvSpPr>
          <p:cNvPr id="1413" name="Google Shape;1413;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Pre-code Discussion</a:t>
            </a:r>
            <a:endParaRPr/>
          </a:p>
        </p:txBody>
      </p:sp>
      <p:sp>
        <p:nvSpPr>
          <p:cNvPr id="1414" name="Google Shape;1414;p49"/>
          <p:cNvSpPr txBox="1">
            <a:spLocks noGrp="1"/>
          </p:cNvSpPr>
          <p:nvPr>
            <p:ph type="body" idx="1"/>
          </p:nvPr>
        </p:nvSpPr>
        <p:spPr>
          <a:xfrm>
            <a:off x="1210350" y="1155000"/>
            <a:ext cx="6723300" cy="9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Say we want to make a single circle, how would we do that?</a:t>
            </a:r>
            <a:endParaRPr sz="2000" b="1"/>
          </a:p>
        </p:txBody>
      </p:sp>
      <p:sp>
        <p:nvSpPr>
          <p:cNvPr id="1415" name="Google Shape;1415;p49"/>
          <p:cNvSpPr/>
          <p:nvPr/>
        </p:nvSpPr>
        <p:spPr>
          <a:xfrm>
            <a:off x="3543325" y="2437963"/>
            <a:ext cx="1092600" cy="10926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416" name="Google Shape;1416;p49"/>
          <p:cNvSpPr/>
          <p:nvPr/>
        </p:nvSpPr>
        <p:spPr>
          <a:xfrm rot="7017530">
            <a:off x="1125007" y="24835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7" name="Google Shape;1417;p49"/>
          <p:cNvSpPr/>
          <p:nvPr/>
        </p:nvSpPr>
        <p:spPr>
          <a:xfrm rot="7017530">
            <a:off x="7410532" y="45733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8" name="Google Shape;1418;p49"/>
          <p:cNvSpPr/>
          <p:nvPr/>
        </p:nvSpPr>
        <p:spPr>
          <a:xfrm rot="7017530">
            <a:off x="8100057" y="5427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9" name="Google Shape;1419;p49"/>
          <p:cNvSpPr/>
          <p:nvPr/>
        </p:nvSpPr>
        <p:spPr>
          <a:xfrm rot="7017530">
            <a:off x="8150157" y="30716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0" name="Google Shape;1420;p49"/>
          <p:cNvSpPr/>
          <p:nvPr/>
        </p:nvSpPr>
        <p:spPr>
          <a:xfrm rot="7017530">
            <a:off x="393732" y="42074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1" name="Google Shape;1421;p49"/>
          <p:cNvSpPr/>
          <p:nvPr/>
        </p:nvSpPr>
        <p:spPr>
          <a:xfrm rot="7017530">
            <a:off x="586382" y="90842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2" name="Google Shape;1422;p49"/>
          <p:cNvSpPr/>
          <p:nvPr/>
        </p:nvSpPr>
        <p:spPr>
          <a:xfrm rot="7017530">
            <a:off x="6138707" y="18539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3" name="Google Shape;1423;p49"/>
          <p:cNvSpPr/>
          <p:nvPr/>
        </p:nvSpPr>
        <p:spPr>
          <a:xfrm rot="745076">
            <a:off x="4590511" y="1887315"/>
            <a:ext cx="1277896" cy="1024445"/>
          </a:xfrm>
          <a:prstGeom prst="wedgeEllipseCallout">
            <a:avLst>
              <a:gd name="adj1" fmla="val -37576"/>
              <a:gd name="adj2" fmla="val 48549"/>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424" name="Google Shape;1424;p49"/>
          <p:cNvSpPr txBox="1"/>
          <p:nvPr/>
        </p:nvSpPr>
        <p:spPr>
          <a:xfrm>
            <a:off x="4742400" y="1983875"/>
            <a:ext cx="1032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Barlow"/>
                <a:ea typeface="Barlow"/>
                <a:cs typeface="Barlow"/>
                <a:sym typeface="Barlow"/>
              </a:rPr>
              <a:t>Hi, I’m a </a:t>
            </a:r>
            <a:endParaRPr>
              <a:solidFill>
                <a:schemeClr val="lt1"/>
              </a:solidFill>
              <a:latin typeface="Barlow"/>
              <a:ea typeface="Barlow"/>
              <a:cs typeface="Barlow"/>
              <a:sym typeface="Barlow"/>
            </a:endParaRPr>
          </a:p>
          <a:p>
            <a:pPr marL="0" lvl="0" indent="0" algn="l" rtl="0">
              <a:spcBef>
                <a:spcPts val="0"/>
              </a:spcBef>
              <a:spcAft>
                <a:spcPts val="0"/>
              </a:spcAft>
              <a:buNone/>
            </a:pPr>
            <a:r>
              <a:rPr lang="en">
                <a:solidFill>
                  <a:schemeClr val="lt1"/>
                </a:solidFill>
                <a:latin typeface="Barlow"/>
                <a:ea typeface="Barlow"/>
                <a:cs typeface="Barlow"/>
                <a:sym typeface="Barlow"/>
              </a:rPr>
              <a:t>circle! And</a:t>
            </a:r>
            <a:endParaRPr>
              <a:solidFill>
                <a:schemeClr val="lt1"/>
              </a:solidFill>
              <a:latin typeface="Barlow"/>
              <a:ea typeface="Barlow"/>
              <a:cs typeface="Barlow"/>
              <a:sym typeface="Barlow"/>
            </a:endParaRPr>
          </a:p>
          <a:p>
            <a:pPr marL="0" lvl="0" indent="0" algn="l" rtl="0">
              <a:spcBef>
                <a:spcPts val="0"/>
              </a:spcBef>
              <a:spcAft>
                <a:spcPts val="0"/>
              </a:spcAft>
              <a:buNone/>
            </a:pPr>
            <a:r>
              <a:rPr lang="en">
                <a:solidFill>
                  <a:schemeClr val="lt1"/>
                </a:solidFill>
                <a:latin typeface="Barlow"/>
                <a:ea typeface="Barlow"/>
                <a:cs typeface="Barlow"/>
                <a:sym typeface="Barlow"/>
              </a:rPr>
              <a:t> single!</a:t>
            </a:r>
            <a:endParaRPr>
              <a:solidFill>
                <a:schemeClr val="lt1"/>
              </a:solidFill>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sp>
        <p:nvSpPr>
          <p:cNvPr id="1429" name="Google Shape;1429;p50"/>
          <p:cNvSpPr txBox="1"/>
          <p:nvPr/>
        </p:nvSpPr>
        <p:spPr>
          <a:xfrm>
            <a:off x="2404050" y="2874100"/>
            <a:ext cx="4335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chemeClr val="lt2"/>
                </a:solidFill>
                <a:latin typeface="Baloo 2"/>
                <a:ea typeface="Baloo 2"/>
                <a:cs typeface="Baloo 2"/>
                <a:sym typeface="Baloo 2"/>
              </a:rPr>
              <a:t>Let’s split into breakout rooms to code up the solution!</a:t>
            </a:r>
            <a:endParaRPr sz="2400">
              <a:solidFill>
                <a:schemeClr val="lt2"/>
              </a:solidFill>
              <a:latin typeface="Baloo 2"/>
              <a:ea typeface="Baloo 2"/>
              <a:cs typeface="Baloo 2"/>
              <a:sym typeface="Baloo 2"/>
            </a:endParaRPr>
          </a:p>
        </p:txBody>
      </p:sp>
      <p:sp>
        <p:nvSpPr>
          <p:cNvPr id="1430" name="Google Shape;1430;p50"/>
          <p:cNvSpPr txBox="1">
            <a:spLocks noGrp="1"/>
          </p:cNvSpPr>
          <p:nvPr>
            <p:ph type="title"/>
          </p:nvPr>
        </p:nvSpPr>
        <p:spPr>
          <a:xfrm>
            <a:off x="1197900" y="1346000"/>
            <a:ext cx="6748200" cy="19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Coding Time!</a:t>
            </a:r>
            <a:endParaRPr/>
          </a:p>
        </p:txBody>
      </p:sp>
      <p:pic>
        <p:nvPicPr>
          <p:cNvPr id="1431" name="Google Shape;1431;p50"/>
          <p:cNvPicPr preferRelativeResize="0"/>
          <p:nvPr/>
        </p:nvPicPr>
        <p:blipFill>
          <a:blip r:embed="rId3">
            <a:alphaModFix/>
          </a:blip>
          <a:stretch>
            <a:fillRect/>
          </a:stretch>
        </p:blipFill>
        <p:spPr>
          <a:xfrm>
            <a:off x="117600" y="163225"/>
            <a:ext cx="1503570" cy="1501076"/>
          </a:xfrm>
          <a:prstGeom prst="rect">
            <a:avLst/>
          </a:prstGeom>
          <a:noFill/>
          <a:ln>
            <a:noFill/>
          </a:ln>
        </p:spPr>
      </p:pic>
      <p:pic>
        <p:nvPicPr>
          <p:cNvPr id="1432" name="Google Shape;1432;p50"/>
          <p:cNvPicPr preferRelativeResize="0"/>
          <p:nvPr/>
        </p:nvPicPr>
        <p:blipFill>
          <a:blip r:embed="rId4">
            <a:alphaModFix/>
          </a:blip>
          <a:stretch>
            <a:fillRect/>
          </a:stretch>
        </p:blipFill>
        <p:spPr>
          <a:xfrm rot="6448501">
            <a:off x="6804738" y="4053965"/>
            <a:ext cx="2710923" cy="1825140"/>
          </a:xfrm>
          <a:prstGeom prst="rect">
            <a:avLst/>
          </a:prstGeom>
          <a:noFill/>
          <a:ln>
            <a:noFill/>
          </a:ln>
        </p:spPr>
      </p:pic>
      <p:pic>
        <p:nvPicPr>
          <p:cNvPr id="1433" name="Google Shape;1433;p50"/>
          <p:cNvPicPr preferRelativeResize="0"/>
          <p:nvPr/>
        </p:nvPicPr>
        <p:blipFill>
          <a:blip r:embed="rId5">
            <a:alphaModFix/>
          </a:blip>
          <a:stretch>
            <a:fillRect/>
          </a:stretch>
        </p:blipFill>
        <p:spPr>
          <a:xfrm>
            <a:off x="789450" y="3762975"/>
            <a:ext cx="1143324" cy="1144002"/>
          </a:xfrm>
          <a:prstGeom prst="rect">
            <a:avLst/>
          </a:prstGeom>
          <a:noFill/>
          <a:ln>
            <a:noFill/>
          </a:ln>
        </p:spPr>
      </p:pic>
      <p:pic>
        <p:nvPicPr>
          <p:cNvPr id="1434" name="Google Shape;1434;p50"/>
          <p:cNvPicPr preferRelativeResize="0"/>
          <p:nvPr/>
        </p:nvPicPr>
        <p:blipFill>
          <a:blip r:embed="rId6">
            <a:alphaModFix/>
          </a:blip>
          <a:stretch>
            <a:fillRect/>
          </a:stretch>
        </p:blipFill>
        <p:spPr>
          <a:xfrm rot="861041">
            <a:off x="7782745" y="439291"/>
            <a:ext cx="1091258" cy="1091169"/>
          </a:xfrm>
          <a:prstGeom prst="rect">
            <a:avLst/>
          </a:prstGeom>
          <a:noFill/>
          <a:ln>
            <a:noFill/>
          </a:ln>
        </p:spPr>
      </p:pic>
      <p:pic>
        <p:nvPicPr>
          <p:cNvPr id="1435" name="Google Shape;1435;p50"/>
          <p:cNvPicPr preferRelativeResize="0"/>
          <p:nvPr/>
        </p:nvPicPr>
        <p:blipFill>
          <a:blip r:embed="rId7">
            <a:alphaModFix/>
          </a:blip>
          <a:stretch>
            <a:fillRect/>
          </a:stretch>
        </p:blipFill>
        <p:spPr>
          <a:xfrm rot="-5400000">
            <a:off x="3675400" y="4176400"/>
            <a:ext cx="2157923" cy="2159201"/>
          </a:xfrm>
          <a:prstGeom prst="rect">
            <a:avLst/>
          </a:prstGeom>
          <a:noFill/>
          <a:ln>
            <a:noFill/>
          </a:ln>
        </p:spPr>
      </p:pic>
      <p:pic>
        <p:nvPicPr>
          <p:cNvPr id="1436" name="Google Shape;1436;p50"/>
          <p:cNvPicPr preferRelativeResize="0"/>
          <p:nvPr/>
        </p:nvPicPr>
        <p:blipFill>
          <a:blip r:embed="rId8">
            <a:alphaModFix/>
          </a:blip>
          <a:stretch>
            <a:fillRect/>
          </a:stretch>
        </p:blipFill>
        <p:spPr>
          <a:xfrm rot="5400000">
            <a:off x="6378816" y="-54601"/>
            <a:ext cx="292956" cy="1188200"/>
          </a:xfrm>
          <a:prstGeom prst="rect">
            <a:avLst/>
          </a:prstGeom>
          <a:noFill/>
          <a:ln>
            <a:noFill/>
          </a:ln>
        </p:spPr>
      </p:pic>
      <p:sp>
        <p:nvSpPr>
          <p:cNvPr id="1437" name="Google Shape;1437;p50"/>
          <p:cNvSpPr/>
          <p:nvPr/>
        </p:nvSpPr>
        <p:spPr>
          <a:xfrm rot="7017530">
            <a:off x="1125007" y="24835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8" name="Google Shape;1438;p50"/>
          <p:cNvSpPr/>
          <p:nvPr/>
        </p:nvSpPr>
        <p:spPr>
          <a:xfrm rot="7017530">
            <a:off x="2228682" y="45134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9" name="Google Shape;1439;p50"/>
          <p:cNvSpPr/>
          <p:nvPr/>
        </p:nvSpPr>
        <p:spPr>
          <a:xfrm rot="7017530">
            <a:off x="3044757" y="42074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0" name="Google Shape;1440;p50"/>
          <p:cNvSpPr/>
          <p:nvPr/>
        </p:nvSpPr>
        <p:spPr>
          <a:xfrm rot="7017530">
            <a:off x="6316457" y="12711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1" name="Google Shape;1441;p50"/>
          <p:cNvSpPr/>
          <p:nvPr/>
        </p:nvSpPr>
        <p:spPr>
          <a:xfrm rot="7017530">
            <a:off x="8150157" y="30716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2" name="Google Shape;1442;p50"/>
          <p:cNvSpPr/>
          <p:nvPr/>
        </p:nvSpPr>
        <p:spPr>
          <a:xfrm rot="7017530">
            <a:off x="393732" y="42074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33"/>
          <p:cNvSpPr txBox="1">
            <a:spLocks noGrp="1"/>
          </p:cNvSpPr>
          <p:nvPr>
            <p:ph type="title"/>
          </p:nvPr>
        </p:nvSpPr>
        <p:spPr>
          <a:xfrm>
            <a:off x="766350" y="2887212"/>
            <a:ext cx="2258100" cy="9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1180" name="Google Shape;1180;p33"/>
          <p:cNvSpPr txBox="1">
            <a:spLocks noGrp="1"/>
          </p:cNvSpPr>
          <p:nvPr>
            <p:ph type="subTitle" idx="1"/>
          </p:nvPr>
        </p:nvSpPr>
        <p:spPr>
          <a:xfrm>
            <a:off x="713100" y="3826702"/>
            <a:ext cx="2258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Check-in</a:t>
            </a:r>
            <a:endParaRPr sz="1600"/>
          </a:p>
        </p:txBody>
      </p:sp>
      <p:sp>
        <p:nvSpPr>
          <p:cNvPr id="1181" name="Google Shape;1181;p33"/>
          <p:cNvSpPr txBox="1">
            <a:spLocks noGrp="1"/>
          </p:cNvSpPr>
          <p:nvPr>
            <p:ph type="title" idx="2"/>
          </p:nvPr>
        </p:nvSpPr>
        <p:spPr>
          <a:xfrm>
            <a:off x="3556000" y="2887200"/>
            <a:ext cx="2258100" cy="9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E7B262"/>
                </a:solidFill>
              </a:rPr>
              <a:t>2.</a:t>
            </a:r>
            <a:endParaRPr>
              <a:solidFill>
                <a:srgbClr val="E7B262"/>
              </a:solidFill>
            </a:endParaRPr>
          </a:p>
        </p:txBody>
      </p:sp>
      <p:sp>
        <p:nvSpPr>
          <p:cNvPr id="1182" name="Google Shape;1182;p33"/>
          <p:cNvSpPr txBox="1">
            <a:spLocks noGrp="1"/>
          </p:cNvSpPr>
          <p:nvPr>
            <p:ph type="subTitle" idx="3"/>
          </p:nvPr>
        </p:nvSpPr>
        <p:spPr>
          <a:xfrm>
            <a:off x="3442950" y="3826701"/>
            <a:ext cx="2258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Recap</a:t>
            </a:r>
            <a:endParaRPr sz="1600"/>
          </a:p>
        </p:txBody>
      </p:sp>
      <p:sp>
        <p:nvSpPr>
          <p:cNvPr id="1183" name="Google Shape;1183;p33"/>
          <p:cNvSpPr txBox="1">
            <a:spLocks noGrp="1"/>
          </p:cNvSpPr>
          <p:nvPr>
            <p:ph type="title" idx="4"/>
          </p:nvPr>
        </p:nvSpPr>
        <p:spPr>
          <a:xfrm>
            <a:off x="6277775" y="2887207"/>
            <a:ext cx="2258100" cy="93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1184" name="Google Shape;1184;p33"/>
          <p:cNvSpPr txBox="1">
            <a:spLocks noGrp="1"/>
          </p:cNvSpPr>
          <p:nvPr>
            <p:ph type="subTitle" idx="5"/>
          </p:nvPr>
        </p:nvSpPr>
        <p:spPr>
          <a:xfrm>
            <a:off x="6172800" y="3826698"/>
            <a:ext cx="2258100"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t>Section Problem:</a:t>
            </a:r>
            <a:br>
              <a:rPr lang="en" sz="1600"/>
            </a:br>
            <a:r>
              <a:rPr lang="en" sz="1600"/>
              <a:t>Random Circles</a:t>
            </a:r>
            <a:endParaRPr sz="1600"/>
          </a:p>
        </p:txBody>
      </p:sp>
      <p:sp>
        <p:nvSpPr>
          <p:cNvPr id="1185" name="Google Shape;1185;p33"/>
          <p:cNvSpPr txBox="1">
            <a:spLocks noGrp="1"/>
          </p:cNvSpPr>
          <p:nvPr>
            <p:ph type="title" idx="6"/>
          </p:nvPr>
        </p:nvSpPr>
        <p:spPr>
          <a:xfrm>
            <a:off x="720000" y="233625"/>
            <a:ext cx="7704000" cy="78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500"/>
              <a:t>Agenda</a:t>
            </a:r>
            <a:endParaRPr sz="6500"/>
          </a:p>
        </p:txBody>
      </p:sp>
      <p:pic>
        <p:nvPicPr>
          <p:cNvPr id="1186" name="Google Shape;1186;p33"/>
          <p:cNvPicPr preferRelativeResize="0"/>
          <p:nvPr/>
        </p:nvPicPr>
        <p:blipFill>
          <a:blip r:embed="rId3">
            <a:alphaModFix/>
          </a:blip>
          <a:stretch>
            <a:fillRect/>
          </a:stretch>
        </p:blipFill>
        <p:spPr>
          <a:xfrm rot="-738138">
            <a:off x="1177350" y="1431225"/>
            <a:ext cx="1329599" cy="1329599"/>
          </a:xfrm>
          <a:prstGeom prst="rect">
            <a:avLst/>
          </a:prstGeom>
          <a:noFill/>
          <a:ln>
            <a:noFill/>
          </a:ln>
        </p:spPr>
      </p:pic>
      <p:pic>
        <p:nvPicPr>
          <p:cNvPr id="1187" name="Google Shape;1187;p33"/>
          <p:cNvPicPr preferRelativeResize="0"/>
          <p:nvPr/>
        </p:nvPicPr>
        <p:blipFill>
          <a:blip r:embed="rId4">
            <a:alphaModFix/>
          </a:blip>
          <a:stretch>
            <a:fillRect/>
          </a:stretch>
        </p:blipFill>
        <p:spPr>
          <a:xfrm rot="732245">
            <a:off x="3974757" y="1450432"/>
            <a:ext cx="1194490" cy="1194457"/>
          </a:xfrm>
          <a:prstGeom prst="rect">
            <a:avLst/>
          </a:prstGeom>
          <a:noFill/>
          <a:ln>
            <a:noFill/>
          </a:ln>
        </p:spPr>
      </p:pic>
      <p:pic>
        <p:nvPicPr>
          <p:cNvPr id="1188" name="Google Shape;1188;p33"/>
          <p:cNvPicPr preferRelativeResize="0"/>
          <p:nvPr/>
        </p:nvPicPr>
        <p:blipFill>
          <a:blip r:embed="rId5">
            <a:alphaModFix/>
          </a:blip>
          <a:stretch>
            <a:fillRect/>
          </a:stretch>
        </p:blipFill>
        <p:spPr>
          <a:xfrm rot="835239">
            <a:off x="6652974" y="1373914"/>
            <a:ext cx="1347505" cy="13474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p51"/>
          <p:cNvSpPr txBox="1">
            <a:spLocks noGrp="1"/>
          </p:cNvSpPr>
          <p:nvPr>
            <p:ph type="body" idx="1"/>
          </p:nvPr>
        </p:nvSpPr>
        <p:spPr>
          <a:xfrm>
            <a:off x="1526700" y="3233200"/>
            <a:ext cx="6090600" cy="90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2"/>
                </a:solidFill>
              </a:rPr>
              <a:t>Are there any questions at all?</a:t>
            </a:r>
            <a:endParaRPr sz="2400" b="1">
              <a:solidFill>
                <a:schemeClr val="lt2"/>
              </a:solidFill>
            </a:endParaRPr>
          </a:p>
        </p:txBody>
      </p:sp>
      <p:sp>
        <p:nvSpPr>
          <p:cNvPr id="1448" name="Google Shape;1448;p51"/>
          <p:cNvSpPr txBox="1">
            <a:spLocks noGrp="1"/>
          </p:cNvSpPr>
          <p:nvPr>
            <p:ph type="title"/>
          </p:nvPr>
        </p:nvSpPr>
        <p:spPr>
          <a:xfrm>
            <a:off x="720000" y="1327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a:t>Post-code Discussion</a:t>
            </a:r>
            <a:endParaRPr sz="6000"/>
          </a:p>
        </p:txBody>
      </p:sp>
      <p:pic>
        <p:nvPicPr>
          <p:cNvPr id="1449" name="Google Shape;1449;p51"/>
          <p:cNvPicPr preferRelativeResize="0"/>
          <p:nvPr/>
        </p:nvPicPr>
        <p:blipFill>
          <a:blip r:embed="rId3">
            <a:alphaModFix/>
          </a:blip>
          <a:stretch>
            <a:fillRect/>
          </a:stretch>
        </p:blipFill>
        <p:spPr>
          <a:xfrm rot="-1365165">
            <a:off x="746372" y="1082556"/>
            <a:ext cx="1062805" cy="1062787"/>
          </a:xfrm>
          <a:prstGeom prst="rect">
            <a:avLst/>
          </a:prstGeom>
          <a:noFill/>
          <a:ln>
            <a:noFill/>
          </a:ln>
        </p:spPr>
      </p:pic>
      <p:pic>
        <p:nvPicPr>
          <p:cNvPr id="1450" name="Google Shape;1450;p51"/>
          <p:cNvPicPr preferRelativeResize="0"/>
          <p:nvPr/>
        </p:nvPicPr>
        <p:blipFill>
          <a:blip r:embed="rId4">
            <a:alphaModFix/>
          </a:blip>
          <a:stretch>
            <a:fillRect/>
          </a:stretch>
        </p:blipFill>
        <p:spPr>
          <a:xfrm>
            <a:off x="-695728" y="3968024"/>
            <a:ext cx="1876225" cy="1876225"/>
          </a:xfrm>
          <a:prstGeom prst="rect">
            <a:avLst/>
          </a:prstGeom>
          <a:noFill/>
          <a:ln>
            <a:noFill/>
          </a:ln>
        </p:spPr>
      </p:pic>
      <p:pic>
        <p:nvPicPr>
          <p:cNvPr id="1451" name="Google Shape;1451;p51"/>
          <p:cNvPicPr preferRelativeResize="0"/>
          <p:nvPr/>
        </p:nvPicPr>
        <p:blipFill>
          <a:blip r:embed="rId5">
            <a:alphaModFix/>
          </a:blip>
          <a:stretch>
            <a:fillRect/>
          </a:stretch>
        </p:blipFill>
        <p:spPr>
          <a:xfrm>
            <a:off x="7942791" y="176462"/>
            <a:ext cx="292956" cy="1188200"/>
          </a:xfrm>
          <a:prstGeom prst="rect">
            <a:avLst/>
          </a:prstGeom>
          <a:noFill/>
          <a:ln>
            <a:noFill/>
          </a:ln>
        </p:spPr>
      </p:pic>
      <p:pic>
        <p:nvPicPr>
          <p:cNvPr id="1452" name="Google Shape;1452;p51"/>
          <p:cNvPicPr preferRelativeResize="0"/>
          <p:nvPr/>
        </p:nvPicPr>
        <p:blipFill>
          <a:blip r:embed="rId6">
            <a:alphaModFix/>
          </a:blip>
          <a:stretch>
            <a:fillRect/>
          </a:stretch>
        </p:blipFill>
        <p:spPr>
          <a:xfrm>
            <a:off x="7582425" y="3749971"/>
            <a:ext cx="2245449" cy="1229058"/>
          </a:xfrm>
          <a:prstGeom prst="rect">
            <a:avLst/>
          </a:prstGeom>
          <a:noFill/>
          <a:ln>
            <a:noFill/>
          </a:ln>
        </p:spPr>
      </p:pic>
      <p:sp>
        <p:nvSpPr>
          <p:cNvPr id="1453" name="Google Shape;1453;p51"/>
          <p:cNvSpPr/>
          <p:nvPr/>
        </p:nvSpPr>
        <p:spPr>
          <a:xfrm rot="7017530">
            <a:off x="1766582" y="3397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4" name="Google Shape;1454;p51"/>
          <p:cNvSpPr/>
          <p:nvPr/>
        </p:nvSpPr>
        <p:spPr>
          <a:xfrm rot="7017530">
            <a:off x="2151257" y="420734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5" name="Google Shape;1455;p51"/>
          <p:cNvSpPr/>
          <p:nvPr/>
        </p:nvSpPr>
        <p:spPr>
          <a:xfrm rot="7017530">
            <a:off x="7148507" y="93862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6" name="Google Shape;1456;p51"/>
          <p:cNvSpPr/>
          <p:nvPr/>
        </p:nvSpPr>
        <p:spPr>
          <a:xfrm rot="7017530">
            <a:off x="6736757" y="41249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7" name="Google Shape;1457;p51"/>
          <p:cNvSpPr/>
          <p:nvPr/>
        </p:nvSpPr>
        <p:spPr>
          <a:xfrm rot="7017530">
            <a:off x="8616945" y="341462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p5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Extensions</a:t>
            </a:r>
            <a:endParaRPr/>
          </a:p>
        </p:txBody>
      </p:sp>
      <p:sp>
        <p:nvSpPr>
          <p:cNvPr id="1463" name="Google Shape;1463;p52"/>
          <p:cNvSpPr txBox="1">
            <a:spLocks noGrp="1"/>
          </p:cNvSpPr>
          <p:nvPr>
            <p:ph type="title" idx="2"/>
          </p:nvPr>
        </p:nvSpPr>
        <p:spPr>
          <a:xfrm>
            <a:off x="720002" y="2631425"/>
            <a:ext cx="2086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Number of Circles</a:t>
            </a:r>
            <a:endParaRPr sz="2400"/>
          </a:p>
        </p:txBody>
      </p:sp>
      <p:sp>
        <p:nvSpPr>
          <p:cNvPr id="1464" name="Google Shape;1464;p52"/>
          <p:cNvSpPr txBox="1">
            <a:spLocks noGrp="1"/>
          </p:cNvSpPr>
          <p:nvPr>
            <p:ph type="subTitle" idx="1"/>
          </p:nvPr>
        </p:nvSpPr>
        <p:spPr>
          <a:xfrm>
            <a:off x="720002" y="3304475"/>
            <a:ext cx="2086800" cy="6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Create a random amount of circles instead of a set amount!</a:t>
            </a:r>
            <a:endParaRPr/>
          </a:p>
        </p:txBody>
      </p:sp>
      <p:sp>
        <p:nvSpPr>
          <p:cNvPr id="1465" name="Google Shape;1465;p52"/>
          <p:cNvSpPr txBox="1">
            <a:spLocks noGrp="1"/>
          </p:cNvSpPr>
          <p:nvPr>
            <p:ph type="title" idx="3"/>
          </p:nvPr>
        </p:nvSpPr>
        <p:spPr>
          <a:xfrm>
            <a:off x="3528594" y="2631425"/>
            <a:ext cx="2086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Size of Circles</a:t>
            </a:r>
            <a:endParaRPr/>
          </a:p>
        </p:txBody>
      </p:sp>
      <p:sp>
        <p:nvSpPr>
          <p:cNvPr id="1466" name="Google Shape;1466;p52"/>
          <p:cNvSpPr txBox="1">
            <a:spLocks noGrp="1"/>
          </p:cNvSpPr>
          <p:nvPr>
            <p:ph type="subTitle" idx="4"/>
          </p:nvPr>
        </p:nvSpPr>
        <p:spPr>
          <a:xfrm>
            <a:off x="3528597" y="3304475"/>
            <a:ext cx="2086800" cy="6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Have the circles be of random size instead of a set size!</a:t>
            </a:r>
            <a:endParaRPr/>
          </a:p>
        </p:txBody>
      </p:sp>
      <p:sp>
        <p:nvSpPr>
          <p:cNvPr id="1467" name="Google Shape;1467;p52"/>
          <p:cNvSpPr txBox="1">
            <a:spLocks noGrp="1"/>
          </p:cNvSpPr>
          <p:nvPr>
            <p:ph type="title" idx="5"/>
          </p:nvPr>
        </p:nvSpPr>
        <p:spPr>
          <a:xfrm>
            <a:off x="6337192" y="2631425"/>
            <a:ext cx="20868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Bounds of Circles</a:t>
            </a:r>
            <a:endParaRPr sz="2400"/>
          </a:p>
        </p:txBody>
      </p:sp>
      <p:sp>
        <p:nvSpPr>
          <p:cNvPr id="1468" name="Google Shape;1468;p52"/>
          <p:cNvSpPr txBox="1">
            <a:spLocks noGrp="1"/>
          </p:cNvSpPr>
          <p:nvPr>
            <p:ph type="subTitle" idx="6"/>
          </p:nvPr>
        </p:nvSpPr>
        <p:spPr>
          <a:xfrm>
            <a:off x="6337200" y="3207575"/>
            <a:ext cx="2250000" cy="66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Make sure all circles are in the bounds of the canvas!</a:t>
            </a:r>
            <a:endParaRPr/>
          </a:p>
        </p:txBody>
      </p:sp>
      <p:sp>
        <p:nvSpPr>
          <p:cNvPr id="1469" name="Google Shape;1469;p52"/>
          <p:cNvSpPr txBox="1"/>
          <p:nvPr/>
        </p:nvSpPr>
        <p:spPr>
          <a:xfrm>
            <a:off x="1329900" y="1405575"/>
            <a:ext cx="8670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200">
                <a:solidFill>
                  <a:schemeClr val="accent2"/>
                </a:solidFill>
                <a:latin typeface="Caveat Brush"/>
                <a:ea typeface="Caveat Brush"/>
                <a:cs typeface="Caveat Brush"/>
                <a:sym typeface="Caveat Brush"/>
              </a:rPr>
              <a:t>#</a:t>
            </a:r>
            <a:endParaRPr sz="7200">
              <a:solidFill>
                <a:schemeClr val="accent2"/>
              </a:solidFill>
              <a:latin typeface="Caveat Brush"/>
              <a:ea typeface="Caveat Brush"/>
              <a:cs typeface="Caveat Brush"/>
              <a:sym typeface="Caveat Brush"/>
            </a:endParaRPr>
          </a:p>
        </p:txBody>
      </p:sp>
      <p:sp>
        <p:nvSpPr>
          <p:cNvPr id="1470" name="Google Shape;1470;p52"/>
          <p:cNvSpPr txBox="1"/>
          <p:nvPr/>
        </p:nvSpPr>
        <p:spPr>
          <a:xfrm>
            <a:off x="4260950" y="1696450"/>
            <a:ext cx="867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200">
              <a:latin typeface="Caveat Brush"/>
              <a:ea typeface="Caveat Brush"/>
              <a:cs typeface="Caveat Brush"/>
              <a:sym typeface="Caveat Brush"/>
            </a:endParaRPr>
          </a:p>
        </p:txBody>
      </p:sp>
      <p:sp>
        <p:nvSpPr>
          <p:cNvPr id="1471" name="Google Shape;1471;p52"/>
          <p:cNvSpPr/>
          <p:nvPr/>
        </p:nvSpPr>
        <p:spPr>
          <a:xfrm>
            <a:off x="3816800" y="1961325"/>
            <a:ext cx="444000" cy="4566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2"/>
          <p:cNvSpPr/>
          <p:nvPr/>
        </p:nvSpPr>
        <p:spPr>
          <a:xfrm>
            <a:off x="4368100" y="1482800"/>
            <a:ext cx="964200" cy="935100"/>
          </a:xfrm>
          <a:prstGeom prst="ellipse">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2"/>
          <p:cNvSpPr/>
          <p:nvPr/>
        </p:nvSpPr>
        <p:spPr>
          <a:xfrm>
            <a:off x="6477450" y="1196013"/>
            <a:ext cx="1806300" cy="1221900"/>
          </a:xfrm>
          <a:prstGeom prst="rect">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2"/>
          <p:cNvSpPr/>
          <p:nvPr/>
        </p:nvSpPr>
        <p:spPr>
          <a:xfrm>
            <a:off x="6337200" y="1578663"/>
            <a:ext cx="444000" cy="4566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2"/>
          <p:cNvSpPr/>
          <p:nvPr/>
        </p:nvSpPr>
        <p:spPr>
          <a:xfrm>
            <a:off x="7839750" y="1837313"/>
            <a:ext cx="444000" cy="456600"/>
          </a:xfrm>
          <a:prstGeom prst="ellipse">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2"/>
          <p:cNvSpPr txBox="1"/>
          <p:nvPr/>
        </p:nvSpPr>
        <p:spPr>
          <a:xfrm>
            <a:off x="6266100" y="542750"/>
            <a:ext cx="8010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200">
                <a:solidFill>
                  <a:srgbClr val="FF0000"/>
                </a:solidFill>
                <a:latin typeface="Caveat Brush"/>
                <a:ea typeface="Caveat Brush"/>
                <a:cs typeface="Caveat Brush"/>
                <a:sym typeface="Caveat Brush"/>
              </a:rPr>
              <a:t>x</a:t>
            </a:r>
            <a:endParaRPr sz="7200">
              <a:solidFill>
                <a:srgbClr val="FF0000"/>
              </a:solidFill>
              <a:latin typeface="Caveat Brush"/>
              <a:ea typeface="Caveat Brush"/>
              <a:cs typeface="Caveat Brush"/>
              <a:sym typeface="Caveat Brush"/>
            </a:endParaRPr>
          </a:p>
        </p:txBody>
      </p:sp>
      <p:sp>
        <p:nvSpPr>
          <p:cNvPr id="1477" name="Google Shape;1477;p52"/>
          <p:cNvSpPr txBox="1"/>
          <p:nvPr/>
        </p:nvSpPr>
        <p:spPr>
          <a:xfrm>
            <a:off x="7786100" y="1015138"/>
            <a:ext cx="8010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100">
                <a:solidFill>
                  <a:srgbClr val="6AA84F"/>
                </a:solidFill>
                <a:latin typeface="Caveat Brush"/>
                <a:ea typeface="Caveat Brush"/>
                <a:cs typeface="Caveat Brush"/>
                <a:sym typeface="Caveat Brush"/>
              </a:rPr>
              <a:t>✔</a:t>
            </a:r>
            <a:endParaRPr sz="5100">
              <a:solidFill>
                <a:srgbClr val="6AA84F"/>
              </a:solidFill>
              <a:latin typeface="Caveat Brush"/>
              <a:ea typeface="Caveat Brush"/>
              <a:cs typeface="Caveat Brush"/>
              <a:sym typeface="Caveat Brush"/>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34"/>
          <p:cNvSpPr txBox="1">
            <a:spLocks noGrp="1"/>
          </p:cNvSpPr>
          <p:nvPr>
            <p:ph type="body" idx="1"/>
          </p:nvPr>
        </p:nvSpPr>
        <p:spPr>
          <a:xfrm>
            <a:off x="720000" y="1534500"/>
            <a:ext cx="7704000" cy="286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t>Let’s do a quick check-in activity!</a:t>
            </a:r>
            <a:endParaRPr sz="2200"/>
          </a:p>
          <a:p>
            <a:pPr marL="0" lvl="0" indent="0" algn="ctr" rtl="0">
              <a:spcBef>
                <a:spcPts val="0"/>
              </a:spcBef>
              <a:spcAft>
                <a:spcPts val="0"/>
              </a:spcAft>
              <a:buNone/>
            </a:pPr>
            <a:endParaRPr sz="2200"/>
          </a:p>
          <a:p>
            <a:pPr marL="0" lvl="0" indent="0" algn="ctr" rtl="0">
              <a:spcBef>
                <a:spcPts val="0"/>
              </a:spcBef>
              <a:spcAft>
                <a:spcPts val="0"/>
              </a:spcAft>
              <a:buNone/>
            </a:pPr>
            <a:r>
              <a:rPr lang="en" sz="2200"/>
              <a:t>In breakout rooms:</a:t>
            </a:r>
            <a:endParaRPr sz="2200">
              <a:solidFill>
                <a:srgbClr val="21B0CD"/>
              </a:solidFill>
            </a:endParaRPr>
          </a:p>
          <a:p>
            <a:pPr marL="0" lvl="0" indent="0" algn="ctr" rtl="0">
              <a:spcBef>
                <a:spcPts val="0"/>
              </a:spcBef>
              <a:spcAft>
                <a:spcPts val="0"/>
              </a:spcAft>
              <a:buNone/>
            </a:pPr>
            <a:r>
              <a:rPr lang="en" sz="2200">
                <a:solidFill>
                  <a:srgbClr val="E7B262"/>
                </a:solidFill>
              </a:rPr>
              <a:t>Grab the closest thing to you and try to sell it to your partner.</a:t>
            </a:r>
            <a:endParaRPr sz="2200">
              <a:solidFill>
                <a:srgbClr val="E7B262"/>
              </a:solidFill>
            </a:endParaRPr>
          </a:p>
          <a:p>
            <a:pPr marL="0" lvl="0" indent="0" algn="ctr" rtl="0">
              <a:spcBef>
                <a:spcPts val="0"/>
              </a:spcBef>
              <a:spcAft>
                <a:spcPts val="0"/>
              </a:spcAft>
              <a:buNone/>
            </a:pPr>
            <a:endParaRPr sz="2200">
              <a:solidFill>
                <a:srgbClr val="B4A7D6"/>
              </a:solidFill>
            </a:endParaRPr>
          </a:p>
          <a:p>
            <a:pPr marL="0" lvl="0" indent="0" algn="ctr" rtl="0">
              <a:spcBef>
                <a:spcPts val="0"/>
              </a:spcBef>
              <a:spcAft>
                <a:spcPts val="0"/>
              </a:spcAft>
              <a:buNone/>
            </a:pPr>
            <a:r>
              <a:rPr lang="en" sz="2200"/>
              <a:t>As a group, one-by-one:</a:t>
            </a:r>
            <a:endParaRPr sz="2200"/>
          </a:p>
          <a:p>
            <a:pPr marL="0" lvl="0" indent="0" algn="ctr" rtl="0">
              <a:spcBef>
                <a:spcPts val="0"/>
              </a:spcBef>
              <a:spcAft>
                <a:spcPts val="0"/>
              </a:spcAft>
              <a:buNone/>
            </a:pPr>
            <a:r>
              <a:rPr lang="en" sz="2200">
                <a:solidFill>
                  <a:schemeClr val="accent2"/>
                </a:solidFill>
              </a:rPr>
              <a:t>What did you try to sell?</a:t>
            </a:r>
            <a:endParaRPr sz="2200">
              <a:solidFill>
                <a:schemeClr val="accent2"/>
              </a:solidFill>
            </a:endParaRPr>
          </a:p>
        </p:txBody>
      </p:sp>
      <p:sp>
        <p:nvSpPr>
          <p:cNvPr id="1194" name="Google Shape;119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Before we start...</a:t>
            </a:r>
            <a:endParaRPr/>
          </a:p>
        </p:txBody>
      </p:sp>
      <p:sp>
        <p:nvSpPr>
          <p:cNvPr id="1195" name="Google Shape;1195;p34"/>
          <p:cNvSpPr/>
          <p:nvPr/>
        </p:nvSpPr>
        <p:spPr>
          <a:xfrm rot="-7158600">
            <a:off x="337514" y="1081247"/>
            <a:ext cx="177193" cy="17712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34"/>
          <p:cNvSpPr/>
          <p:nvPr/>
        </p:nvSpPr>
        <p:spPr>
          <a:xfrm rot="-7158600">
            <a:off x="1818489" y="2029647"/>
            <a:ext cx="177193" cy="17712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97" name="Google Shape;1197;p34"/>
          <p:cNvPicPr preferRelativeResize="0"/>
          <p:nvPr/>
        </p:nvPicPr>
        <p:blipFill>
          <a:blip r:embed="rId3">
            <a:alphaModFix/>
          </a:blip>
          <a:stretch>
            <a:fillRect/>
          </a:stretch>
        </p:blipFill>
        <p:spPr>
          <a:xfrm rot="1606037">
            <a:off x="7439256" y="3594047"/>
            <a:ext cx="1257488" cy="1257460"/>
          </a:xfrm>
          <a:prstGeom prst="rect">
            <a:avLst/>
          </a:prstGeom>
          <a:noFill/>
          <a:ln>
            <a:noFill/>
          </a:ln>
        </p:spPr>
      </p:pic>
      <p:sp>
        <p:nvSpPr>
          <p:cNvPr id="1198" name="Google Shape;1198;p34"/>
          <p:cNvSpPr/>
          <p:nvPr/>
        </p:nvSpPr>
        <p:spPr>
          <a:xfrm rot="4745332">
            <a:off x="843764" y="3932464"/>
            <a:ext cx="580930" cy="580626"/>
          </a:xfrm>
          <a:custGeom>
            <a:avLst/>
            <a:gdLst/>
            <a:ahLst/>
            <a:cxnLst/>
            <a:rect l="l" t="t" r="r" b="b"/>
            <a:pathLst>
              <a:path w="687262" h="686903" extrusionOk="0">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E1F09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199" name="Google Shape;1199;p34"/>
          <p:cNvPicPr preferRelativeResize="0"/>
          <p:nvPr/>
        </p:nvPicPr>
        <p:blipFill>
          <a:blip r:embed="rId4">
            <a:alphaModFix/>
          </a:blip>
          <a:stretch>
            <a:fillRect/>
          </a:stretch>
        </p:blipFill>
        <p:spPr>
          <a:xfrm>
            <a:off x="8259360" y="231712"/>
            <a:ext cx="1876225" cy="1876225"/>
          </a:xfrm>
          <a:prstGeom prst="rect">
            <a:avLst/>
          </a:prstGeom>
          <a:noFill/>
          <a:ln>
            <a:noFill/>
          </a:ln>
        </p:spPr>
      </p:pic>
      <p:pic>
        <p:nvPicPr>
          <p:cNvPr id="1200" name="Google Shape;1200;p34"/>
          <p:cNvPicPr preferRelativeResize="0"/>
          <p:nvPr/>
        </p:nvPicPr>
        <p:blipFill>
          <a:blip r:embed="rId5">
            <a:alphaModFix/>
          </a:blip>
          <a:stretch>
            <a:fillRect/>
          </a:stretch>
        </p:blipFill>
        <p:spPr>
          <a:xfrm rot="4015045">
            <a:off x="6776175" y="1512424"/>
            <a:ext cx="1067077" cy="1066422"/>
          </a:xfrm>
          <a:prstGeom prst="rect">
            <a:avLst/>
          </a:prstGeom>
          <a:noFill/>
          <a:ln>
            <a:noFill/>
          </a:ln>
        </p:spPr>
      </p:pic>
      <p:sp>
        <p:nvSpPr>
          <p:cNvPr id="1201" name="Google Shape;1201;p34"/>
          <p:cNvSpPr/>
          <p:nvPr/>
        </p:nvSpPr>
        <p:spPr>
          <a:xfrm rot="-7158600">
            <a:off x="8764839" y="2968447"/>
            <a:ext cx="177193" cy="17712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35"/>
          <p:cNvSpPr txBox="1">
            <a:spLocks noGrp="1"/>
          </p:cNvSpPr>
          <p:nvPr>
            <p:ph type="ctrTitle"/>
          </p:nvPr>
        </p:nvSpPr>
        <p:spPr>
          <a:xfrm>
            <a:off x="1175550" y="1033200"/>
            <a:ext cx="6792900" cy="167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a:p>
        </p:txBody>
      </p:sp>
      <p:sp>
        <p:nvSpPr>
          <p:cNvPr id="1207" name="Google Shape;1207;p35"/>
          <p:cNvSpPr txBox="1">
            <a:spLocks noGrp="1"/>
          </p:cNvSpPr>
          <p:nvPr>
            <p:ph type="subTitle" idx="1"/>
          </p:nvPr>
        </p:nvSpPr>
        <p:spPr>
          <a:xfrm>
            <a:off x="1175550" y="2797650"/>
            <a:ext cx="67929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Before we jump into the recap, are there any questions?</a:t>
            </a:r>
            <a:endParaRPr/>
          </a:p>
        </p:txBody>
      </p:sp>
      <p:sp>
        <p:nvSpPr>
          <p:cNvPr id="1208" name="Google Shape;1208;p35"/>
          <p:cNvSpPr/>
          <p:nvPr/>
        </p:nvSpPr>
        <p:spPr>
          <a:xfrm>
            <a:off x="7060375" y="3675326"/>
            <a:ext cx="580736" cy="580433"/>
          </a:xfrm>
          <a:custGeom>
            <a:avLst/>
            <a:gdLst/>
            <a:ahLst/>
            <a:cxnLst/>
            <a:rect l="l" t="t" r="r" b="b"/>
            <a:pathLst>
              <a:path w="687262" h="686903" extrusionOk="0">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FF7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09" name="Google Shape;1209;p35"/>
          <p:cNvPicPr preferRelativeResize="0"/>
          <p:nvPr/>
        </p:nvPicPr>
        <p:blipFill>
          <a:blip r:embed="rId3">
            <a:alphaModFix/>
          </a:blip>
          <a:stretch>
            <a:fillRect/>
          </a:stretch>
        </p:blipFill>
        <p:spPr>
          <a:xfrm rot="-2297834" flipH="1">
            <a:off x="7848472" y="-631925"/>
            <a:ext cx="2577277" cy="2577250"/>
          </a:xfrm>
          <a:prstGeom prst="rect">
            <a:avLst/>
          </a:prstGeom>
          <a:noFill/>
          <a:ln>
            <a:noFill/>
          </a:ln>
        </p:spPr>
      </p:pic>
      <p:sp>
        <p:nvSpPr>
          <p:cNvPr id="1210" name="Google Shape;1210;p35"/>
          <p:cNvSpPr/>
          <p:nvPr/>
        </p:nvSpPr>
        <p:spPr>
          <a:xfrm rot="-4576959">
            <a:off x="8237821" y="249407"/>
            <a:ext cx="177183" cy="17711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35"/>
          <p:cNvSpPr/>
          <p:nvPr/>
        </p:nvSpPr>
        <p:spPr>
          <a:xfrm rot="-7158600">
            <a:off x="358264" y="568147"/>
            <a:ext cx="177193" cy="17712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35"/>
          <p:cNvSpPr/>
          <p:nvPr/>
        </p:nvSpPr>
        <p:spPr>
          <a:xfrm rot="7017530">
            <a:off x="2054157" y="16656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35"/>
          <p:cNvSpPr/>
          <p:nvPr/>
        </p:nvSpPr>
        <p:spPr>
          <a:xfrm rot="-4576959">
            <a:off x="8237821" y="3081107"/>
            <a:ext cx="177183" cy="17711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14" name="Google Shape;1214;p35"/>
          <p:cNvPicPr preferRelativeResize="0"/>
          <p:nvPr/>
        </p:nvPicPr>
        <p:blipFill>
          <a:blip r:embed="rId4">
            <a:alphaModFix/>
          </a:blip>
          <a:stretch>
            <a:fillRect/>
          </a:stretch>
        </p:blipFill>
        <p:spPr>
          <a:xfrm rot="5400000">
            <a:off x="1531145" y="219001"/>
            <a:ext cx="311410" cy="1263048"/>
          </a:xfrm>
          <a:prstGeom prst="rect">
            <a:avLst/>
          </a:prstGeom>
          <a:noFill/>
          <a:ln>
            <a:noFill/>
          </a:ln>
        </p:spPr>
      </p:pic>
      <p:pic>
        <p:nvPicPr>
          <p:cNvPr id="1215" name="Google Shape;1215;p35"/>
          <p:cNvPicPr preferRelativeResize="0"/>
          <p:nvPr/>
        </p:nvPicPr>
        <p:blipFill>
          <a:blip r:embed="rId5">
            <a:alphaModFix/>
          </a:blip>
          <a:stretch>
            <a:fillRect/>
          </a:stretch>
        </p:blipFill>
        <p:spPr>
          <a:xfrm>
            <a:off x="748735" y="4050324"/>
            <a:ext cx="1876225" cy="1876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pic>
        <p:nvPicPr>
          <p:cNvPr id="1220" name="Google Shape;1220;p36"/>
          <p:cNvPicPr preferRelativeResize="0"/>
          <p:nvPr/>
        </p:nvPicPr>
        <p:blipFill>
          <a:blip r:embed="rId3">
            <a:alphaModFix/>
          </a:blip>
          <a:stretch>
            <a:fillRect/>
          </a:stretch>
        </p:blipFill>
        <p:spPr>
          <a:xfrm rot="-5400000">
            <a:off x="-950150" y="-650"/>
            <a:ext cx="2157923" cy="2159201"/>
          </a:xfrm>
          <a:prstGeom prst="rect">
            <a:avLst/>
          </a:prstGeom>
          <a:noFill/>
          <a:ln>
            <a:noFill/>
          </a:ln>
        </p:spPr>
      </p:pic>
      <p:sp>
        <p:nvSpPr>
          <p:cNvPr id="1221" name="Google Shape;1221;p36"/>
          <p:cNvSpPr txBox="1">
            <a:spLocks noGrp="1"/>
          </p:cNvSpPr>
          <p:nvPr>
            <p:ph type="title"/>
          </p:nvPr>
        </p:nvSpPr>
        <p:spPr>
          <a:xfrm>
            <a:off x="1689600" y="1593750"/>
            <a:ext cx="5764800" cy="19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Lecture Recap</a:t>
            </a:r>
            <a:endParaRPr/>
          </a:p>
        </p:txBody>
      </p:sp>
      <p:sp>
        <p:nvSpPr>
          <p:cNvPr id="1222" name="Google Shape;1222;p36"/>
          <p:cNvSpPr/>
          <p:nvPr/>
        </p:nvSpPr>
        <p:spPr>
          <a:xfrm rot="-4506078">
            <a:off x="7348181" y="788408"/>
            <a:ext cx="581382" cy="581078"/>
          </a:xfrm>
          <a:custGeom>
            <a:avLst/>
            <a:gdLst/>
            <a:ahLst/>
            <a:cxnLst/>
            <a:rect l="l" t="t" r="r" b="b"/>
            <a:pathLst>
              <a:path w="687262" h="686903" extrusionOk="0">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FF73E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3" name="Google Shape;1223;p36"/>
          <p:cNvSpPr/>
          <p:nvPr/>
        </p:nvSpPr>
        <p:spPr>
          <a:xfrm rot="-4576959">
            <a:off x="8237821" y="249407"/>
            <a:ext cx="177183" cy="17711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4" name="Google Shape;1224;p36"/>
          <p:cNvSpPr/>
          <p:nvPr/>
        </p:nvSpPr>
        <p:spPr>
          <a:xfrm rot="7017530">
            <a:off x="2054157" y="16656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5" name="Google Shape;1225;p36"/>
          <p:cNvSpPr/>
          <p:nvPr/>
        </p:nvSpPr>
        <p:spPr>
          <a:xfrm rot="-4576959">
            <a:off x="8237821" y="3081107"/>
            <a:ext cx="177183" cy="177112"/>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26" name="Google Shape;1226;p36"/>
          <p:cNvPicPr preferRelativeResize="0"/>
          <p:nvPr/>
        </p:nvPicPr>
        <p:blipFill>
          <a:blip r:embed="rId4">
            <a:alphaModFix/>
          </a:blip>
          <a:stretch>
            <a:fillRect/>
          </a:stretch>
        </p:blipFill>
        <p:spPr>
          <a:xfrm>
            <a:off x="3943460" y="4242024"/>
            <a:ext cx="1876225" cy="1876225"/>
          </a:xfrm>
          <a:prstGeom prst="rect">
            <a:avLst/>
          </a:prstGeom>
          <a:noFill/>
          <a:ln>
            <a:noFill/>
          </a:ln>
        </p:spPr>
      </p:pic>
      <p:pic>
        <p:nvPicPr>
          <p:cNvPr id="1227" name="Google Shape;1227;p36"/>
          <p:cNvPicPr preferRelativeResize="0"/>
          <p:nvPr/>
        </p:nvPicPr>
        <p:blipFill>
          <a:blip r:embed="rId5">
            <a:alphaModFix/>
          </a:blip>
          <a:stretch>
            <a:fillRect/>
          </a:stretch>
        </p:blipFill>
        <p:spPr>
          <a:xfrm rot="5400000">
            <a:off x="8188436" y="4313913"/>
            <a:ext cx="1170398" cy="306625"/>
          </a:xfrm>
          <a:prstGeom prst="rect">
            <a:avLst/>
          </a:prstGeom>
          <a:noFill/>
          <a:ln>
            <a:noFill/>
          </a:ln>
        </p:spPr>
      </p:pic>
      <p:sp>
        <p:nvSpPr>
          <p:cNvPr id="1228" name="Google Shape;1228;p36"/>
          <p:cNvSpPr/>
          <p:nvPr/>
        </p:nvSpPr>
        <p:spPr>
          <a:xfrm rot="7017530">
            <a:off x="1290932" y="4046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9" name="Google Shape;1229;p36"/>
          <p:cNvSpPr/>
          <p:nvPr/>
        </p:nvSpPr>
        <p:spPr>
          <a:xfrm rot="7017530">
            <a:off x="1667007" y="468722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230" name="Google Shape;1230;p36"/>
          <p:cNvPicPr preferRelativeResize="0"/>
          <p:nvPr/>
        </p:nvPicPr>
        <p:blipFill>
          <a:blip r:embed="rId6">
            <a:alphaModFix/>
          </a:blip>
          <a:stretch>
            <a:fillRect/>
          </a:stretch>
        </p:blipFill>
        <p:spPr>
          <a:xfrm rot="6448501">
            <a:off x="-996287" y="3554653"/>
            <a:ext cx="2710923" cy="18251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37"/>
          <p:cNvSpPr txBox="1">
            <a:spLocks noGrp="1"/>
          </p:cNvSpPr>
          <p:nvPr>
            <p:ph type="title"/>
          </p:nvPr>
        </p:nvSpPr>
        <p:spPr>
          <a:xfrm>
            <a:off x="1689600" y="1593750"/>
            <a:ext cx="5764800" cy="19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200" dirty="0"/>
              <a:t>Recap - Functions </a:t>
            </a:r>
            <a:r>
              <a:rPr lang="en" sz="5200" dirty="0" smtClean="0"/>
              <a:t>2.0</a:t>
            </a:r>
            <a:endParaRPr sz="5200"/>
          </a:p>
        </p:txBody>
      </p:sp>
      <p:pic>
        <p:nvPicPr>
          <p:cNvPr id="1236" name="Google Shape;1236;p37"/>
          <p:cNvPicPr preferRelativeResize="0"/>
          <p:nvPr/>
        </p:nvPicPr>
        <p:blipFill>
          <a:blip r:embed="rId3">
            <a:alphaModFix/>
          </a:blip>
          <a:stretch>
            <a:fillRect/>
          </a:stretch>
        </p:blipFill>
        <p:spPr>
          <a:xfrm rot="-1365165">
            <a:off x="75522" y="239168"/>
            <a:ext cx="1062805" cy="1062787"/>
          </a:xfrm>
          <a:prstGeom prst="rect">
            <a:avLst/>
          </a:prstGeom>
          <a:noFill/>
          <a:ln>
            <a:noFill/>
          </a:ln>
        </p:spPr>
      </p:pic>
      <p:pic>
        <p:nvPicPr>
          <p:cNvPr id="1237" name="Google Shape;1237;p37"/>
          <p:cNvPicPr preferRelativeResize="0"/>
          <p:nvPr/>
        </p:nvPicPr>
        <p:blipFill>
          <a:blip r:embed="rId4">
            <a:alphaModFix/>
          </a:blip>
          <a:stretch>
            <a:fillRect/>
          </a:stretch>
        </p:blipFill>
        <p:spPr>
          <a:xfrm>
            <a:off x="-695728" y="3968024"/>
            <a:ext cx="1876225" cy="1876225"/>
          </a:xfrm>
          <a:prstGeom prst="rect">
            <a:avLst/>
          </a:prstGeom>
          <a:noFill/>
          <a:ln>
            <a:noFill/>
          </a:ln>
        </p:spPr>
      </p:pic>
      <p:pic>
        <p:nvPicPr>
          <p:cNvPr id="1238" name="Google Shape;1238;p37"/>
          <p:cNvPicPr preferRelativeResize="0"/>
          <p:nvPr/>
        </p:nvPicPr>
        <p:blipFill>
          <a:blip r:embed="rId5">
            <a:alphaModFix/>
          </a:blip>
          <a:stretch>
            <a:fillRect/>
          </a:stretch>
        </p:blipFill>
        <p:spPr>
          <a:xfrm>
            <a:off x="7942791" y="176462"/>
            <a:ext cx="292956" cy="1188200"/>
          </a:xfrm>
          <a:prstGeom prst="rect">
            <a:avLst/>
          </a:prstGeom>
          <a:noFill/>
          <a:ln>
            <a:noFill/>
          </a:ln>
        </p:spPr>
      </p:pic>
      <p:pic>
        <p:nvPicPr>
          <p:cNvPr id="1239" name="Google Shape;1239;p37"/>
          <p:cNvPicPr preferRelativeResize="0"/>
          <p:nvPr/>
        </p:nvPicPr>
        <p:blipFill>
          <a:blip r:embed="rId6">
            <a:alphaModFix/>
          </a:blip>
          <a:stretch>
            <a:fillRect/>
          </a:stretch>
        </p:blipFill>
        <p:spPr>
          <a:xfrm>
            <a:off x="7582425" y="3749971"/>
            <a:ext cx="2245449" cy="1229058"/>
          </a:xfrm>
          <a:prstGeom prst="rect">
            <a:avLst/>
          </a:prstGeom>
          <a:noFill/>
          <a:ln>
            <a:noFill/>
          </a:ln>
        </p:spPr>
      </p:pic>
      <p:sp>
        <p:nvSpPr>
          <p:cNvPr id="1240" name="Google Shape;1240;p37"/>
          <p:cNvSpPr/>
          <p:nvPr/>
        </p:nvSpPr>
        <p:spPr>
          <a:xfrm rot="7017530">
            <a:off x="1766582" y="3397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1" name="Google Shape;1241;p37"/>
          <p:cNvSpPr/>
          <p:nvPr/>
        </p:nvSpPr>
        <p:spPr>
          <a:xfrm rot="7017530">
            <a:off x="2151257" y="420734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2" name="Google Shape;1242;p37"/>
          <p:cNvSpPr/>
          <p:nvPr/>
        </p:nvSpPr>
        <p:spPr>
          <a:xfrm rot="7017530">
            <a:off x="7148507" y="93862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3" name="Google Shape;1243;p37"/>
          <p:cNvSpPr/>
          <p:nvPr/>
        </p:nvSpPr>
        <p:spPr>
          <a:xfrm rot="7017530">
            <a:off x="6736757" y="41249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4" name="Google Shape;1244;p37"/>
          <p:cNvSpPr/>
          <p:nvPr/>
        </p:nvSpPr>
        <p:spPr>
          <a:xfrm rot="7017530">
            <a:off x="8616945" y="341462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38"/>
          <p:cNvSpPr/>
          <p:nvPr/>
        </p:nvSpPr>
        <p:spPr>
          <a:xfrm>
            <a:off x="3174125" y="3188325"/>
            <a:ext cx="5654400" cy="1612200"/>
          </a:xfrm>
          <a:prstGeom prst="roundRect">
            <a:avLst>
              <a:gd name="adj" fmla="val 16667"/>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3174125" y="1491175"/>
            <a:ext cx="5654400" cy="1612200"/>
          </a:xfrm>
          <a:prstGeom prst="roundRect">
            <a:avLst>
              <a:gd name="adj" fmla="val 16667"/>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Functions </a:t>
            </a:r>
            <a:r>
              <a:rPr lang="en" dirty="0" smtClean="0"/>
              <a:t>2.0</a:t>
            </a:r>
            <a:endParaRPr/>
          </a:p>
        </p:txBody>
      </p:sp>
      <p:sp>
        <p:nvSpPr>
          <p:cNvPr id="1252" name="Google Shape;1252;p38"/>
          <p:cNvSpPr txBox="1">
            <a:spLocks noGrp="1"/>
          </p:cNvSpPr>
          <p:nvPr>
            <p:ph type="title" idx="2"/>
          </p:nvPr>
        </p:nvSpPr>
        <p:spPr>
          <a:xfrm>
            <a:off x="775063" y="1801725"/>
            <a:ext cx="2185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100"/>
              <a:t>Parameters</a:t>
            </a:r>
            <a:endParaRPr sz="2100"/>
          </a:p>
        </p:txBody>
      </p:sp>
      <p:sp>
        <p:nvSpPr>
          <p:cNvPr id="1253" name="Google Shape;1253;p38"/>
          <p:cNvSpPr txBox="1">
            <a:spLocks noGrp="1"/>
          </p:cNvSpPr>
          <p:nvPr>
            <p:ph type="subTitle" idx="4"/>
          </p:nvPr>
        </p:nvSpPr>
        <p:spPr>
          <a:xfrm>
            <a:off x="775075" y="2224124"/>
            <a:ext cx="2185500" cy="161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Parameters are a way to pass data to your helper functions. Variables made in a function are invisible to other functions unless it is passed through a parameter.</a:t>
            </a:r>
            <a:endParaRPr/>
          </a:p>
        </p:txBody>
      </p:sp>
      <p:sp>
        <p:nvSpPr>
          <p:cNvPr id="1254" name="Google Shape;1254;p38"/>
          <p:cNvSpPr txBox="1"/>
          <p:nvPr/>
        </p:nvSpPr>
        <p:spPr>
          <a:xfrm>
            <a:off x="3408675" y="1505350"/>
            <a:ext cx="4783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function_one</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variable_one = 0</a:t>
            </a: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function_two()</a:t>
            </a:r>
            <a:endParaRPr>
              <a:solidFill>
                <a:schemeClr val="dk1"/>
              </a:solidFill>
              <a:latin typeface="Consolas"/>
              <a:ea typeface="Consolas"/>
              <a:cs typeface="Consolas"/>
              <a:sym typeface="Consolas"/>
            </a:endParaRPr>
          </a:p>
          <a:p>
            <a:pPr marL="0" lvl="0" indent="0" algn="l" rtl="0">
              <a:spcBef>
                <a:spcPts val="0"/>
              </a:spcBef>
              <a:spcAft>
                <a:spcPts val="0"/>
              </a:spcAft>
              <a:buNone/>
            </a:pP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function_two</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a:t>
            </a:r>
            <a:r>
              <a:rPr lang="en">
                <a:solidFill>
                  <a:schemeClr val="dk2"/>
                </a:solidFill>
                <a:latin typeface="Consolas"/>
                <a:ea typeface="Consolas"/>
                <a:cs typeface="Consolas"/>
                <a:sym typeface="Consolas"/>
              </a:rPr>
              <a:t>variable_two = variable_one</a:t>
            </a:r>
            <a:endParaRPr>
              <a:solidFill>
                <a:schemeClr val="dk2"/>
              </a:solidFill>
              <a:latin typeface="Consolas"/>
              <a:ea typeface="Consolas"/>
              <a:cs typeface="Consolas"/>
              <a:sym typeface="Consolas"/>
            </a:endParaRPr>
          </a:p>
        </p:txBody>
      </p:sp>
      <p:cxnSp>
        <p:nvCxnSpPr>
          <p:cNvPr id="1255" name="Google Shape;1255;p38"/>
          <p:cNvCxnSpPr>
            <a:endCxn id="1256" idx="2"/>
          </p:cNvCxnSpPr>
          <p:nvPr/>
        </p:nvCxnSpPr>
        <p:spPr>
          <a:xfrm rot="10800000" flipH="1">
            <a:off x="6593225" y="2668300"/>
            <a:ext cx="726600" cy="135900"/>
          </a:xfrm>
          <a:prstGeom prst="curvedConnector2">
            <a:avLst/>
          </a:prstGeom>
          <a:noFill/>
          <a:ln w="9525" cap="flat" cmpd="sng">
            <a:solidFill>
              <a:schemeClr val="dk1"/>
            </a:solidFill>
            <a:prstDash val="solid"/>
            <a:round/>
            <a:headEnd type="stealth" w="med" len="med"/>
            <a:tailEnd type="none" w="med" len="med"/>
          </a:ln>
        </p:spPr>
      </p:cxnSp>
      <p:sp>
        <p:nvSpPr>
          <p:cNvPr id="1256" name="Google Shape;1256;p38"/>
          <p:cNvSpPr txBox="1"/>
          <p:nvPr/>
        </p:nvSpPr>
        <p:spPr>
          <a:xfrm>
            <a:off x="5811125" y="2052700"/>
            <a:ext cx="3017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2"/>
                </a:solidFill>
                <a:latin typeface="Baloo 2"/>
                <a:ea typeface="Baloo 2"/>
                <a:cs typeface="Baloo 2"/>
                <a:sym typeface="Baloo 2"/>
              </a:rPr>
              <a:t>Not possible! </a:t>
            </a:r>
            <a:r>
              <a:rPr lang="en" b="1" i="1">
                <a:solidFill>
                  <a:schemeClr val="dk2"/>
                </a:solidFill>
                <a:latin typeface="Baloo 2"/>
                <a:ea typeface="Baloo 2"/>
                <a:cs typeface="Baloo 2"/>
                <a:sym typeface="Baloo 2"/>
              </a:rPr>
              <a:t>function_two</a:t>
            </a:r>
            <a:r>
              <a:rPr lang="en" b="1">
                <a:solidFill>
                  <a:schemeClr val="dk2"/>
                </a:solidFill>
                <a:latin typeface="Baloo 2"/>
                <a:ea typeface="Baloo 2"/>
                <a:cs typeface="Baloo 2"/>
                <a:sym typeface="Baloo 2"/>
              </a:rPr>
              <a:t> doesn’t know that </a:t>
            </a:r>
            <a:r>
              <a:rPr lang="en" b="1" i="1">
                <a:solidFill>
                  <a:schemeClr val="dk2"/>
                </a:solidFill>
                <a:latin typeface="Baloo 2"/>
                <a:ea typeface="Baloo 2"/>
                <a:cs typeface="Baloo 2"/>
                <a:sym typeface="Baloo 2"/>
              </a:rPr>
              <a:t>variable_one</a:t>
            </a:r>
            <a:r>
              <a:rPr lang="en" b="1">
                <a:solidFill>
                  <a:schemeClr val="dk2"/>
                </a:solidFill>
                <a:latin typeface="Baloo 2"/>
                <a:ea typeface="Baloo 2"/>
                <a:cs typeface="Baloo 2"/>
                <a:sym typeface="Baloo 2"/>
              </a:rPr>
              <a:t> exists!</a:t>
            </a:r>
            <a:endParaRPr b="1">
              <a:solidFill>
                <a:schemeClr val="dk2"/>
              </a:solidFill>
              <a:latin typeface="Baloo 2"/>
              <a:ea typeface="Baloo 2"/>
              <a:cs typeface="Baloo 2"/>
              <a:sym typeface="Baloo 2"/>
            </a:endParaRPr>
          </a:p>
        </p:txBody>
      </p:sp>
      <p:sp>
        <p:nvSpPr>
          <p:cNvPr id="1257" name="Google Shape;1257;p38"/>
          <p:cNvSpPr txBox="1"/>
          <p:nvPr/>
        </p:nvSpPr>
        <p:spPr>
          <a:xfrm>
            <a:off x="4801525" y="3284875"/>
            <a:ext cx="411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Baloo 2"/>
              <a:ea typeface="Baloo 2"/>
              <a:cs typeface="Baloo 2"/>
              <a:sym typeface="Baloo 2"/>
            </a:endParaRPr>
          </a:p>
        </p:txBody>
      </p:sp>
      <p:sp>
        <p:nvSpPr>
          <p:cNvPr id="1258" name="Google Shape;1258;p38"/>
          <p:cNvSpPr txBox="1"/>
          <p:nvPr/>
        </p:nvSpPr>
        <p:spPr>
          <a:xfrm>
            <a:off x="3408675" y="3284875"/>
            <a:ext cx="4783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function_one</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variable_one = 0</a:t>
            </a: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function_two(variable_one)</a:t>
            </a:r>
            <a:endParaRPr>
              <a:solidFill>
                <a:srgbClr val="C9D221"/>
              </a:solidFill>
              <a:latin typeface="Consolas"/>
              <a:ea typeface="Consolas"/>
              <a:cs typeface="Consolas"/>
              <a:sym typeface="Consolas"/>
            </a:endParaRPr>
          </a:p>
          <a:p>
            <a:pPr marL="0" lvl="0" indent="0" algn="l" rtl="0">
              <a:spcBef>
                <a:spcPts val="0"/>
              </a:spcBef>
              <a:spcAft>
                <a:spcPts val="0"/>
              </a:spcAft>
              <a:buNone/>
            </a:pP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function_two</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example_param</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variable_two = example_param</a:t>
            </a:r>
            <a:endParaRPr>
              <a:solidFill>
                <a:srgbClr val="C9D221"/>
              </a:solidFill>
              <a:latin typeface="Consolas"/>
              <a:ea typeface="Consolas"/>
              <a:cs typeface="Consolas"/>
              <a:sym typeface="Consolas"/>
            </a:endParaRPr>
          </a:p>
        </p:txBody>
      </p:sp>
      <p:cxnSp>
        <p:nvCxnSpPr>
          <p:cNvPr id="1259" name="Google Shape;1259;p38"/>
          <p:cNvCxnSpPr/>
          <p:nvPr/>
        </p:nvCxnSpPr>
        <p:spPr>
          <a:xfrm>
            <a:off x="6508175" y="3937463"/>
            <a:ext cx="526500" cy="238200"/>
          </a:xfrm>
          <a:prstGeom prst="curvedConnector3">
            <a:avLst>
              <a:gd name="adj1" fmla="val 50000"/>
            </a:avLst>
          </a:prstGeom>
          <a:noFill/>
          <a:ln w="9525" cap="flat" cmpd="sng">
            <a:solidFill>
              <a:schemeClr val="dk1"/>
            </a:solidFill>
            <a:prstDash val="solid"/>
            <a:round/>
            <a:headEnd type="stealth" w="med" len="med"/>
            <a:tailEnd type="none" w="med" len="med"/>
          </a:ln>
        </p:spPr>
      </p:cxnSp>
      <p:cxnSp>
        <p:nvCxnSpPr>
          <p:cNvPr id="1260" name="Google Shape;1260;p38"/>
          <p:cNvCxnSpPr/>
          <p:nvPr/>
        </p:nvCxnSpPr>
        <p:spPr>
          <a:xfrm rot="-5400000">
            <a:off x="6651625" y="4202513"/>
            <a:ext cx="417900" cy="344400"/>
          </a:xfrm>
          <a:prstGeom prst="curvedConnector3">
            <a:avLst>
              <a:gd name="adj1" fmla="val 9045"/>
            </a:avLst>
          </a:prstGeom>
          <a:noFill/>
          <a:ln w="9525" cap="flat" cmpd="sng">
            <a:solidFill>
              <a:schemeClr val="dk1"/>
            </a:solidFill>
            <a:prstDash val="solid"/>
            <a:round/>
            <a:headEnd type="stealth" w="med" len="med"/>
            <a:tailEnd type="none" w="med" len="med"/>
          </a:ln>
        </p:spPr>
      </p:cxnSp>
      <p:sp>
        <p:nvSpPr>
          <p:cNvPr id="1261" name="Google Shape;1261;p38"/>
          <p:cNvSpPr txBox="1"/>
          <p:nvPr/>
        </p:nvSpPr>
        <p:spPr>
          <a:xfrm>
            <a:off x="7034675" y="3752375"/>
            <a:ext cx="1712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C9D221"/>
                </a:solidFill>
                <a:latin typeface="Baloo 2"/>
                <a:ea typeface="Baloo 2"/>
                <a:cs typeface="Baloo 2"/>
                <a:sym typeface="Baloo 2"/>
              </a:rPr>
              <a:t>We use a parameter to pass the data instead</a:t>
            </a:r>
            <a:endParaRPr b="1">
              <a:solidFill>
                <a:srgbClr val="C9D221"/>
              </a:solidFill>
              <a:latin typeface="Baloo 2"/>
              <a:ea typeface="Baloo 2"/>
              <a:cs typeface="Baloo 2"/>
              <a:sym typeface="Baloo 2"/>
            </a:endParaRPr>
          </a:p>
        </p:txBody>
      </p:sp>
      <p:sp>
        <p:nvSpPr>
          <p:cNvPr id="1262" name="Google Shape;1262;p38"/>
          <p:cNvSpPr txBox="1"/>
          <p:nvPr/>
        </p:nvSpPr>
        <p:spPr>
          <a:xfrm>
            <a:off x="7414925" y="1454938"/>
            <a:ext cx="14136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2"/>
                </a:solidFill>
                <a:latin typeface="Baloo 2 ExtraBold"/>
                <a:ea typeface="Baloo 2 ExtraBold"/>
                <a:cs typeface="Baloo 2 ExtraBold"/>
                <a:sym typeface="Baloo 2 ExtraBold"/>
              </a:rPr>
              <a:t>Incorrect</a:t>
            </a:r>
            <a:endParaRPr sz="2200">
              <a:solidFill>
                <a:schemeClr val="dk2"/>
              </a:solidFill>
              <a:latin typeface="Baloo 2 ExtraBold"/>
              <a:ea typeface="Baloo 2 ExtraBold"/>
              <a:cs typeface="Baloo 2 ExtraBold"/>
              <a:sym typeface="Baloo 2 ExtraBold"/>
            </a:endParaRPr>
          </a:p>
        </p:txBody>
      </p:sp>
      <p:sp>
        <p:nvSpPr>
          <p:cNvPr id="1263" name="Google Shape;1263;p38"/>
          <p:cNvSpPr txBox="1"/>
          <p:nvPr/>
        </p:nvSpPr>
        <p:spPr>
          <a:xfrm>
            <a:off x="7580175" y="3166263"/>
            <a:ext cx="1223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rgbClr val="C9D221"/>
                </a:solidFill>
                <a:latin typeface="Baloo 2 ExtraBold"/>
                <a:ea typeface="Baloo 2 ExtraBold"/>
                <a:cs typeface="Baloo 2 ExtraBold"/>
                <a:sym typeface="Baloo 2 ExtraBold"/>
              </a:rPr>
              <a:t>Correct</a:t>
            </a:r>
            <a:endParaRPr sz="2200">
              <a:solidFill>
                <a:srgbClr val="C9D221"/>
              </a:solidFill>
              <a:latin typeface="Baloo 2 ExtraBold"/>
              <a:ea typeface="Baloo 2 ExtraBold"/>
              <a:cs typeface="Baloo 2 ExtraBold"/>
              <a:sym typeface="Baloo 2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39"/>
          <p:cNvSpPr/>
          <p:nvPr/>
        </p:nvSpPr>
        <p:spPr>
          <a:xfrm>
            <a:off x="3327800" y="2041625"/>
            <a:ext cx="5654400" cy="1612200"/>
          </a:xfrm>
          <a:prstGeom prst="roundRect">
            <a:avLst>
              <a:gd name="adj" fmla="val 16667"/>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Functions 2.0</a:t>
            </a:r>
            <a:endParaRPr/>
          </a:p>
        </p:txBody>
      </p:sp>
      <p:sp>
        <p:nvSpPr>
          <p:cNvPr id="1270" name="Google Shape;1270;p39"/>
          <p:cNvSpPr txBox="1">
            <a:spLocks noGrp="1"/>
          </p:cNvSpPr>
          <p:nvPr>
            <p:ph type="title" idx="2"/>
          </p:nvPr>
        </p:nvSpPr>
        <p:spPr>
          <a:xfrm>
            <a:off x="793088" y="1501425"/>
            <a:ext cx="2185500" cy="42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Returns</a:t>
            </a:r>
            <a:endParaRPr/>
          </a:p>
        </p:txBody>
      </p:sp>
      <p:sp>
        <p:nvSpPr>
          <p:cNvPr id="1271" name="Google Shape;1271;p39"/>
          <p:cNvSpPr txBox="1">
            <a:spLocks noGrp="1"/>
          </p:cNvSpPr>
          <p:nvPr>
            <p:ph type="subTitle" idx="4"/>
          </p:nvPr>
        </p:nvSpPr>
        <p:spPr>
          <a:xfrm>
            <a:off x="443900" y="1985700"/>
            <a:ext cx="2883900" cy="205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Similar to parameters, but in the reverse direction! We use return statements to pass data from a function to wherever it was called. </a:t>
            </a:r>
            <a:endParaRPr/>
          </a:p>
          <a:p>
            <a:pPr marL="0" lvl="0" indent="0" algn="ctr" rtl="0">
              <a:spcBef>
                <a:spcPts val="0"/>
              </a:spcBef>
              <a:spcAft>
                <a:spcPts val="0"/>
              </a:spcAft>
              <a:buNone/>
            </a:pPr>
            <a:endParaRPr/>
          </a:p>
          <a:p>
            <a:pPr marL="0" lvl="0" indent="0" algn="ctr" rtl="0">
              <a:spcBef>
                <a:spcPts val="0"/>
              </a:spcBef>
              <a:spcAft>
                <a:spcPts val="0"/>
              </a:spcAft>
              <a:buNone/>
            </a:pPr>
            <a:r>
              <a:rPr lang="en"/>
              <a:t>One example is the </a:t>
            </a:r>
            <a:r>
              <a:rPr lang="en">
                <a:latin typeface="Consolas"/>
                <a:ea typeface="Consolas"/>
                <a:cs typeface="Consolas"/>
                <a:sym typeface="Consolas"/>
              </a:rPr>
              <a:t>input</a:t>
            </a:r>
            <a:r>
              <a:rPr lang="en">
                <a:solidFill>
                  <a:srgbClr val="4A86E8"/>
                </a:solidFill>
                <a:latin typeface="Consolas"/>
                <a:ea typeface="Consolas"/>
                <a:cs typeface="Consolas"/>
                <a:sym typeface="Consolas"/>
              </a:rPr>
              <a:t>()</a:t>
            </a:r>
            <a:r>
              <a:rPr lang="en"/>
              <a:t> function that you’ve been using! Whenever you have a function that returns something, you usually want a variable to store that data!</a:t>
            </a:r>
            <a:endParaRPr/>
          </a:p>
        </p:txBody>
      </p:sp>
      <p:sp>
        <p:nvSpPr>
          <p:cNvPr id="1272" name="Google Shape;1272;p39"/>
          <p:cNvSpPr txBox="1"/>
          <p:nvPr/>
        </p:nvSpPr>
        <p:spPr>
          <a:xfrm>
            <a:off x="4955200" y="2138175"/>
            <a:ext cx="411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Baloo 2"/>
              <a:ea typeface="Baloo 2"/>
              <a:cs typeface="Baloo 2"/>
              <a:sym typeface="Baloo 2"/>
            </a:endParaRPr>
          </a:p>
        </p:txBody>
      </p:sp>
      <p:sp>
        <p:nvSpPr>
          <p:cNvPr id="1273" name="Google Shape;1273;p39"/>
          <p:cNvSpPr txBox="1"/>
          <p:nvPr/>
        </p:nvSpPr>
        <p:spPr>
          <a:xfrm>
            <a:off x="3562350" y="2138175"/>
            <a:ext cx="47832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function_one</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name = input(“Enter your name: ”)</a:t>
            </a:r>
            <a:endParaRPr>
              <a:solidFill>
                <a:srgbClr val="C9D221"/>
              </a:solidFill>
              <a:latin typeface="Consolas"/>
              <a:ea typeface="Consolas"/>
              <a:cs typeface="Consolas"/>
              <a:sym typeface="Consolas"/>
            </a:endParaRPr>
          </a:p>
          <a:p>
            <a:pPr marL="0" lvl="0" indent="0" algn="l" rtl="0">
              <a:spcBef>
                <a:spcPts val="0"/>
              </a:spcBef>
              <a:spcAft>
                <a:spcPts val="0"/>
              </a:spcAft>
              <a:buNone/>
            </a:pP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input</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prompt</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  # Some code</a:t>
            </a:r>
            <a:endParaRPr>
              <a:solidFill>
                <a:schemeClr val="dk1"/>
              </a:solidFill>
              <a:latin typeface="Consolas"/>
              <a:ea typeface="Consolas"/>
              <a:cs typeface="Consolas"/>
              <a:sym typeface="Consolas"/>
            </a:endParaRPr>
          </a:p>
          <a:p>
            <a:pPr marL="0" lvl="0" indent="0" algn="l" rtl="0">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return user_input</a:t>
            </a:r>
            <a:endParaRPr>
              <a:solidFill>
                <a:srgbClr val="C9D221"/>
              </a:solidFill>
              <a:latin typeface="Consolas"/>
              <a:ea typeface="Consolas"/>
              <a:cs typeface="Consolas"/>
              <a:sym typeface="Consolas"/>
            </a:endParaRPr>
          </a:p>
        </p:txBody>
      </p:sp>
      <p:cxnSp>
        <p:nvCxnSpPr>
          <p:cNvPr id="1274" name="Google Shape;1274;p39"/>
          <p:cNvCxnSpPr/>
          <p:nvPr/>
        </p:nvCxnSpPr>
        <p:spPr>
          <a:xfrm rot="10800000" flipH="1">
            <a:off x="5777600" y="2557100"/>
            <a:ext cx="1520400" cy="879000"/>
          </a:xfrm>
          <a:prstGeom prst="curvedConnector3">
            <a:avLst>
              <a:gd name="adj1" fmla="val 109381"/>
            </a:avLst>
          </a:prstGeom>
          <a:noFill/>
          <a:ln w="9525" cap="flat" cmpd="sng">
            <a:solidFill>
              <a:schemeClr val="dk1"/>
            </a:solidFill>
            <a:prstDash val="solid"/>
            <a:round/>
            <a:headEnd type="none" w="med" len="med"/>
            <a:tailEnd type="stealth" w="med" len="med"/>
          </a:ln>
        </p:spPr>
      </p:cxnSp>
      <p:sp>
        <p:nvSpPr>
          <p:cNvPr id="1275" name="Google Shape;1275;p39"/>
          <p:cNvSpPr txBox="1"/>
          <p:nvPr/>
        </p:nvSpPr>
        <p:spPr>
          <a:xfrm>
            <a:off x="7589775" y="2245875"/>
            <a:ext cx="1392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C9D221"/>
                </a:solidFill>
                <a:latin typeface="Consolas"/>
                <a:ea typeface="Consolas"/>
                <a:cs typeface="Consolas"/>
                <a:sym typeface="Consolas"/>
              </a:rPr>
              <a:t>input() </a:t>
            </a:r>
            <a:r>
              <a:rPr lang="en" b="1">
                <a:solidFill>
                  <a:srgbClr val="C9D221"/>
                </a:solidFill>
                <a:latin typeface="Baloo 2"/>
                <a:ea typeface="Baloo 2"/>
                <a:cs typeface="Baloo 2"/>
                <a:sym typeface="Baloo 2"/>
              </a:rPr>
              <a:t>returns data for you to use, wherever you called it from!</a:t>
            </a:r>
            <a:endParaRPr b="1">
              <a:solidFill>
                <a:srgbClr val="C9D221"/>
              </a:solidFill>
              <a:latin typeface="Baloo 2"/>
              <a:ea typeface="Baloo 2"/>
              <a:cs typeface="Baloo 2"/>
              <a:sym typeface="Baloo 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40"/>
          <p:cNvSpPr txBox="1">
            <a:spLocks noGrp="1"/>
          </p:cNvSpPr>
          <p:nvPr>
            <p:ph type="title"/>
          </p:nvPr>
        </p:nvSpPr>
        <p:spPr>
          <a:xfrm>
            <a:off x="1689600" y="1593750"/>
            <a:ext cx="5764800" cy="1956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200"/>
              <a:t>Recap - Graphics</a:t>
            </a:r>
            <a:endParaRPr sz="6200"/>
          </a:p>
        </p:txBody>
      </p:sp>
      <p:pic>
        <p:nvPicPr>
          <p:cNvPr id="1281" name="Google Shape;1281;p40"/>
          <p:cNvPicPr preferRelativeResize="0"/>
          <p:nvPr/>
        </p:nvPicPr>
        <p:blipFill>
          <a:blip r:embed="rId3">
            <a:alphaModFix/>
          </a:blip>
          <a:stretch>
            <a:fillRect/>
          </a:stretch>
        </p:blipFill>
        <p:spPr>
          <a:xfrm>
            <a:off x="117600" y="163225"/>
            <a:ext cx="1503570" cy="1501076"/>
          </a:xfrm>
          <a:prstGeom prst="rect">
            <a:avLst/>
          </a:prstGeom>
          <a:noFill/>
          <a:ln>
            <a:noFill/>
          </a:ln>
        </p:spPr>
      </p:pic>
      <p:pic>
        <p:nvPicPr>
          <p:cNvPr id="1282" name="Google Shape;1282;p40"/>
          <p:cNvPicPr preferRelativeResize="0"/>
          <p:nvPr/>
        </p:nvPicPr>
        <p:blipFill>
          <a:blip r:embed="rId4">
            <a:alphaModFix/>
          </a:blip>
          <a:stretch>
            <a:fillRect/>
          </a:stretch>
        </p:blipFill>
        <p:spPr>
          <a:xfrm rot="6448501">
            <a:off x="6804738" y="4053965"/>
            <a:ext cx="2710923" cy="1825140"/>
          </a:xfrm>
          <a:prstGeom prst="rect">
            <a:avLst/>
          </a:prstGeom>
          <a:noFill/>
          <a:ln>
            <a:noFill/>
          </a:ln>
        </p:spPr>
      </p:pic>
      <p:pic>
        <p:nvPicPr>
          <p:cNvPr id="1283" name="Google Shape;1283;p40"/>
          <p:cNvPicPr preferRelativeResize="0"/>
          <p:nvPr/>
        </p:nvPicPr>
        <p:blipFill>
          <a:blip r:embed="rId5">
            <a:alphaModFix/>
          </a:blip>
          <a:stretch>
            <a:fillRect/>
          </a:stretch>
        </p:blipFill>
        <p:spPr>
          <a:xfrm>
            <a:off x="789450" y="3762975"/>
            <a:ext cx="1143324" cy="1144002"/>
          </a:xfrm>
          <a:prstGeom prst="rect">
            <a:avLst/>
          </a:prstGeom>
          <a:noFill/>
          <a:ln>
            <a:noFill/>
          </a:ln>
        </p:spPr>
      </p:pic>
      <p:pic>
        <p:nvPicPr>
          <p:cNvPr id="1284" name="Google Shape;1284;p40"/>
          <p:cNvPicPr preferRelativeResize="0"/>
          <p:nvPr/>
        </p:nvPicPr>
        <p:blipFill>
          <a:blip r:embed="rId6">
            <a:alphaModFix/>
          </a:blip>
          <a:stretch>
            <a:fillRect/>
          </a:stretch>
        </p:blipFill>
        <p:spPr>
          <a:xfrm rot="861041">
            <a:off x="7782745" y="439291"/>
            <a:ext cx="1091258" cy="1091169"/>
          </a:xfrm>
          <a:prstGeom prst="rect">
            <a:avLst/>
          </a:prstGeom>
          <a:noFill/>
          <a:ln>
            <a:noFill/>
          </a:ln>
        </p:spPr>
      </p:pic>
      <p:pic>
        <p:nvPicPr>
          <p:cNvPr id="1285" name="Google Shape;1285;p40"/>
          <p:cNvPicPr preferRelativeResize="0"/>
          <p:nvPr/>
        </p:nvPicPr>
        <p:blipFill>
          <a:blip r:embed="rId7">
            <a:alphaModFix/>
          </a:blip>
          <a:stretch>
            <a:fillRect/>
          </a:stretch>
        </p:blipFill>
        <p:spPr>
          <a:xfrm rot="-5400000">
            <a:off x="3675400" y="4176400"/>
            <a:ext cx="2157923" cy="2159201"/>
          </a:xfrm>
          <a:prstGeom prst="rect">
            <a:avLst/>
          </a:prstGeom>
          <a:noFill/>
          <a:ln>
            <a:noFill/>
          </a:ln>
        </p:spPr>
      </p:pic>
      <p:pic>
        <p:nvPicPr>
          <p:cNvPr id="1286" name="Google Shape;1286;p40"/>
          <p:cNvPicPr preferRelativeResize="0"/>
          <p:nvPr/>
        </p:nvPicPr>
        <p:blipFill>
          <a:blip r:embed="rId8">
            <a:alphaModFix/>
          </a:blip>
          <a:stretch>
            <a:fillRect/>
          </a:stretch>
        </p:blipFill>
        <p:spPr>
          <a:xfrm rot="5400000">
            <a:off x="6378816" y="-54601"/>
            <a:ext cx="292956" cy="1188200"/>
          </a:xfrm>
          <a:prstGeom prst="rect">
            <a:avLst/>
          </a:prstGeom>
          <a:noFill/>
          <a:ln>
            <a:noFill/>
          </a:ln>
        </p:spPr>
      </p:pic>
      <p:sp>
        <p:nvSpPr>
          <p:cNvPr id="1287" name="Google Shape;1287;p40"/>
          <p:cNvSpPr/>
          <p:nvPr/>
        </p:nvSpPr>
        <p:spPr>
          <a:xfrm rot="7017530">
            <a:off x="1125007" y="24835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8" name="Google Shape;1288;p40"/>
          <p:cNvSpPr/>
          <p:nvPr/>
        </p:nvSpPr>
        <p:spPr>
          <a:xfrm rot="7017530">
            <a:off x="2228682" y="45134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9" name="Google Shape;1289;p40"/>
          <p:cNvSpPr/>
          <p:nvPr/>
        </p:nvSpPr>
        <p:spPr>
          <a:xfrm rot="7017530">
            <a:off x="3044757" y="42074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0" name="Google Shape;1290;p40"/>
          <p:cNvSpPr/>
          <p:nvPr/>
        </p:nvSpPr>
        <p:spPr>
          <a:xfrm rot="7017530">
            <a:off x="6316457" y="12711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1" name="Google Shape;1291;p40"/>
          <p:cNvSpPr/>
          <p:nvPr/>
        </p:nvSpPr>
        <p:spPr>
          <a:xfrm rot="7017530">
            <a:off x="8150157" y="3071697"/>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2" name="Google Shape;1292;p40"/>
          <p:cNvSpPr/>
          <p:nvPr/>
        </p:nvSpPr>
        <p:spPr>
          <a:xfrm rot="7017530">
            <a:off x="393732" y="4207472"/>
            <a:ext cx="176388" cy="176317"/>
          </a:xfrm>
          <a:custGeom>
            <a:avLst/>
            <a:gdLst/>
            <a:ahLst/>
            <a:cxnLst/>
            <a:rect l="l" t="t" r="r" b="b"/>
            <a:pathLst>
              <a:path w="542139" h="541922" extrusionOk="0">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Aesthetic Design Inspiration by Slidesgo">
  <a:themeElements>
    <a:clrScheme name="Simple Light">
      <a:dk1>
        <a:srgbClr val="FFFFFF"/>
      </a:dk1>
      <a:lt1>
        <a:srgbClr val="14082E"/>
      </a:lt1>
      <a:dk2>
        <a:srgbClr val="FF7D7D"/>
      </a:dk2>
      <a:lt2>
        <a:srgbClr val="FFF892"/>
      </a:lt2>
      <a:accent1>
        <a:srgbClr val="E1F09A"/>
      </a:accent1>
      <a:accent2>
        <a:srgbClr val="00C9BE"/>
      </a:accent2>
      <a:accent3>
        <a:srgbClr val="FF73E2"/>
      </a:accent3>
      <a:accent4>
        <a:srgbClr val="2C1461"/>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1654</Words>
  <PresentationFormat>On-screen Show (16:9)</PresentationFormat>
  <Paragraphs>155</Paragraphs>
  <Slides>21</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Ultra</vt:lpstr>
      <vt:lpstr>Barlow</vt:lpstr>
      <vt:lpstr>Calibri</vt:lpstr>
      <vt:lpstr>PT Sans</vt:lpstr>
      <vt:lpstr>Darker Grotesque SemiBold</vt:lpstr>
      <vt:lpstr>Consolas</vt:lpstr>
      <vt:lpstr>Baloo 2</vt:lpstr>
      <vt:lpstr>Baloo 2 ExtraBold</vt:lpstr>
      <vt:lpstr>Caveat Brush</vt:lpstr>
      <vt:lpstr>Raleway</vt:lpstr>
      <vt:lpstr>Aesthetic Design Inspiration by Slidesgo</vt:lpstr>
      <vt:lpstr>Welcome to Section!</vt:lpstr>
      <vt:lpstr>1.</vt:lpstr>
      <vt:lpstr>Before we start...</vt:lpstr>
      <vt:lpstr>Questions?</vt:lpstr>
      <vt:lpstr>Lecture Recap</vt:lpstr>
      <vt:lpstr>Recap - Functions 2.0</vt:lpstr>
      <vt:lpstr>Functions 2.0</vt:lpstr>
      <vt:lpstr>Functions 2.0</vt:lpstr>
      <vt:lpstr>Recap - Graphics</vt:lpstr>
      <vt:lpstr>Canvas</vt:lpstr>
      <vt:lpstr>Canvas</vt:lpstr>
      <vt:lpstr>Canvas</vt:lpstr>
      <vt:lpstr>Recap Questions</vt:lpstr>
      <vt:lpstr>Section Problem: Random Circles</vt:lpstr>
      <vt:lpstr>Random Circles</vt:lpstr>
      <vt:lpstr>End Goal</vt:lpstr>
      <vt:lpstr>Problem Details</vt:lpstr>
      <vt:lpstr>Pre-code Discussion</vt:lpstr>
      <vt:lpstr>Coding Time!</vt:lpstr>
      <vt:lpstr>Post-code Discussion</vt:lpstr>
      <vt:lpstr>Extensions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Section!</dc:title>
  <cp:lastModifiedBy>admin</cp:lastModifiedBy>
  <cp:revision>5</cp:revision>
  <dcterms:modified xsi:type="dcterms:W3CDTF">2024-05-23T03:57:15Z</dcterms:modified>
</cp:coreProperties>
</file>